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5" r:id="rId2"/>
    <p:sldId id="271" r:id="rId3"/>
    <p:sldId id="272" r:id="rId4"/>
    <p:sldId id="267" r:id="rId5"/>
    <p:sldId id="273" r:id="rId6"/>
    <p:sldId id="274" r:id="rId7"/>
    <p:sldId id="259" r:id="rId8"/>
    <p:sldId id="269" r:id="rId9"/>
    <p:sldId id="261" r:id="rId10"/>
    <p:sldId id="276" r:id="rId11"/>
    <p:sldId id="262" r:id="rId12"/>
    <p:sldId id="278" r:id="rId13"/>
    <p:sldId id="264" r:id="rId14"/>
    <p:sldId id="279" r:id="rId15"/>
    <p:sldId id="263" r:id="rId16"/>
    <p:sldId id="277" r:id="rId17"/>
    <p:sldId id="281" r:id="rId18"/>
    <p:sldId id="282" r:id="rId19"/>
    <p:sldId id="283" r:id="rId20"/>
  </p:sldIdLst>
  <p:sldSz cx="9144000" cy="6858000" type="screen4x3"/>
  <p:notesSz cx="6797675" cy="9928225"/>
  <p:defaultTextStyle>
    <a:defPPr>
      <a:defRPr lang="en-US"/>
    </a:defPPr>
    <a:lvl1pPr algn="l" rtl="0" fontAlgn="base">
      <a:spcBef>
        <a:spcPct val="0"/>
      </a:spcBef>
      <a:spcAft>
        <a:spcPct val="0"/>
      </a:spcAft>
      <a:defRPr sz="3200" b="1" kern="1200">
        <a:solidFill>
          <a:schemeClr val="bg1"/>
        </a:solidFill>
        <a:latin typeface="Arial Rounded MT Bold" pitchFamily="34" charset="0"/>
        <a:ea typeface="+mn-ea"/>
        <a:cs typeface="+mn-cs"/>
      </a:defRPr>
    </a:lvl1pPr>
    <a:lvl2pPr marL="457200" algn="l" rtl="0" fontAlgn="base">
      <a:spcBef>
        <a:spcPct val="0"/>
      </a:spcBef>
      <a:spcAft>
        <a:spcPct val="0"/>
      </a:spcAft>
      <a:defRPr sz="3200" b="1" kern="1200">
        <a:solidFill>
          <a:schemeClr val="bg1"/>
        </a:solidFill>
        <a:latin typeface="Arial Rounded MT Bold" pitchFamily="34" charset="0"/>
        <a:ea typeface="+mn-ea"/>
        <a:cs typeface="+mn-cs"/>
      </a:defRPr>
    </a:lvl2pPr>
    <a:lvl3pPr marL="914400" algn="l" rtl="0" fontAlgn="base">
      <a:spcBef>
        <a:spcPct val="0"/>
      </a:spcBef>
      <a:spcAft>
        <a:spcPct val="0"/>
      </a:spcAft>
      <a:defRPr sz="3200" b="1" kern="1200">
        <a:solidFill>
          <a:schemeClr val="bg1"/>
        </a:solidFill>
        <a:latin typeface="Arial Rounded MT Bold" pitchFamily="34" charset="0"/>
        <a:ea typeface="+mn-ea"/>
        <a:cs typeface="+mn-cs"/>
      </a:defRPr>
    </a:lvl3pPr>
    <a:lvl4pPr marL="1371600" algn="l" rtl="0" fontAlgn="base">
      <a:spcBef>
        <a:spcPct val="0"/>
      </a:spcBef>
      <a:spcAft>
        <a:spcPct val="0"/>
      </a:spcAft>
      <a:defRPr sz="3200" b="1" kern="1200">
        <a:solidFill>
          <a:schemeClr val="bg1"/>
        </a:solidFill>
        <a:latin typeface="Arial Rounded MT Bold" pitchFamily="34" charset="0"/>
        <a:ea typeface="+mn-ea"/>
        <a:cs typeface="+mn-cs"/>
      </a:defRPr>
    </a:lvl4pPr>
    <a:lvl5pPr marL="1828800" algn="l" rtl="0" fontAlgn="base">
      <a:spcBef>
        <a:spcPct val="0"/>
      </a:spcBef>
      <a:spcAft>
        <a:spcPct val="0"/>
      </a:spcAft>
      <a:defRPr sz="3200" b="1" kern="1200">
        <a:solidFill>
          <a:schemeClr val="bg1"/>
        </a:solidFill>
        <a:latin typeface="Arial Rounded MT Bold" pitchFamily="34" charset="0"/>
        <a:ea typeface="+mn-ea"/>
        <a:cs typeface="+mn-cs"/>
      </a:defRPr>
    </a:lvl5pPr>
    <a:lvl6pPr marL="2286000" algn="l" defTabSz="914400" rtl="0" eaLnBrk="1" latinLnBrk="0" hangingPunct="1">
      <a:defRPr sz="3200" b="1" kern="1200">
        <a:solidFill>
          <a:schemeClr val="bg1"/>
        </a:solidFill>
        <a:latin typeface="Arial Rounded MT Bold" pitchFamily="34" charset="0"/>
        <a:ea typeface="+mn-ea"/>
        <a:cs typeface="+mn-cs"/>
      </a:defRPr>
    </a:lvl6pPr>
    <a:lvl7pPr marL="2743200" algn="l" defTabSz="914400" rtl="0" eaLnBrk="1" latinLnBrk="0" hangingPunct="1">
      <a:defRPr sz="3200" b="1" kern="1200">
        <a:solidFill>
          <a:schemeClr val="bg1"/>
        </a:solidFill>
        <a:latin typeface="Arial Rounded MT Bold" pitchFamily="34" charset="0"/>
        <a:ea typeface="+mn-ea"/>
        <a:cs typeface="+mn-cs"/>
      </a:defRPr>
    </a:lvl7pPr>
    <a:lvl8pPr marL="3200400" algn="l" defTabSz="914400" rtl="0" eaLnBrk="1" latinLnBrk="0" hangingPunct="1">
      <a:defRPr sz="3200" b="1" kern="1200">
        <a:solidFill>
          <a:schemeClr val="bg1"/>
        </a:solidFill>
        <a:latin typeface="Arial Rounded MT Bold" pitchFamily="34" charset="0"/>
        <a:ea typeface="+mn-ea"/>
        <a:cs typeface="+mn-cs"/>
      </a:defRPr>
    </a:lvl8pPr>
    <a:lvl9pPr marL="3657600" algn="l" defTabSz="914400" rtl="0" eaLnBrk="1" latinLnBrk="0" hangingPunct="1">
      <a:defRPr sz="3200" b="1" kern="1200">
        <a:solidFill>
          <a:schemeClr val="bg1"/>
        </a:solidFill>
        <a:latin typeface="Arial Rounded MT Bold"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93" autoAdjust="0"/>
    <p:restoredTop sz="82048" autoAdjust="0"/>
  </p:normalViewPr>
  <p:slideViewPr>
    <p:cSldViewPr snapToGrid="0">
      <p:cViewPr varScale="1">
        <p:scale>
          <a:sx n="38" d="100"/>
          <a:sy n="38" d="100"/>
        </p:scale>
        <p:origin x="-15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B91EE08-A5AE-42E5-AED3-A614D626091B}" type="datetimeFigureOut">
              <a:rPr lang="en-GB" smtClean="0"/>
              <a:t>08/10/2015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A24E014-74D6-42DE-BB92-A5CD9C950824}" type="slidenum">
              <a:rPr lang="en-GB" smtClean="0"/>
              <a:t>‹#›</a:t>
            </a:fld>
            <a:endParaRPr lang="en-GB"/>
          </a:p>
        </p:txBody>
      </p:sp>
    </p:spTree>
    <p:extLst>
      <p:ext uri="{BB962C8B-B14F-4D97-AF65-F5344CB8AC3E}">
        <p14:creationId xmlns:p14="http://schemas.microsoft.com/office/powerpoint/2010/main" val="383501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smtClean="0">
                <a:solidFill>
                  <a:schemeClr val="accent6">
                    <a:lumMod val="60000"/>
                    <a:lumOff val="40000"/>
                  </a:schemeClr>
                </a:solidFill>
              </a:rPr>
              <a:t>For example if the sample of participants are from </a:t>
            </a:r>
            <a:r>
              <a:rPr lang="en-GB" b="0" dirty="0" err="1" smtClean="0">
                <a:solidFill>
                  <a:schemeClr val="accent6">
                    <a:lumMod val="60000"/>
                    <a:lumOff val="40000"/>
                  </a:schemeClr>
                </a:solidFill>
              </a:rPr>
              <a:t>Cheshunt</a:t>
            </a:r>
            <a:r>
              <a:rPr lang="en-GB" b="0" dirty="0" smtClean="0">
                <a:solidFill>
                  <a:schemeClr val="accent6">
                    <a:lumMod val="60000"/>
                    <a:lumOff val="40000"/>
                  </a:schemeClr>
                </a:solidFill>
              </a:rPr>
              <a:t> Sixth Form, the findings of the study can only be applied to that group of people and not all sixth form students in the UK and certainly not all people in the world.</a:t>
            </a:r>
            <a:endParaRPr lang="en-US" b="0" dirty="0" smtClean="0">
              <a:solidFill>
                <a:schemeClr val="accent6">
                  <a:lumMod val="60000"/>
                  <a:lumOff val="40000"/>
                </a:schemeClr>
              </a:solidFill>
            </a:endParaRPr>
          </a:p>
          <a:p>
            <a:endParaRPr lang="en-GB" dirty="0"/>
          </a:p>
        </p:txBody>
      </p:sp>
      <p:sp>
        <p:nvSpPr>
          <p:cNvPr id="4" name="Slide Number Placeholder 3"/>
          <p:cNvSpPr>
            <a:spLocks noGrp="1"/>
          </p:cNvSpPr>
          <p:nvPr>
            <p:ph type="sldNum" sz="quarter" idx="10"/>
          </p:nvPr>
        </p:nvSpPr>
        <p:spPr/>
        <p:txBody>
          <a:bodyPr/>
          <a:lstStyle/>
          <a:p>
            <a:fld id="{2A24E014-74D6-42DE-BB92-A5CD9C950824}" type="slidenum">
              <a:rPr lang="en-GB" smtClean="0"/>
              <a:t>5</a:t>
            </a:fld>
            <a:endParaRPr lang="en-GB"/>
          </a:p>
        </p:txBody>
      </p:sp>
    </p:spTree>
    <p:extLst>
      <p:ext uri="{BB962C8B-B14F-4D97-AF65-F5344CB8AC3E}">
        <p14:creationId xmlns:p14="http://schemas.microsoft.com/office/powerpoint/2010/main" val="107363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Only a definition of target population and sample is needed.</a:t>
            </a:r>
          </a:p>
          <a:p>
            <a:endParaRPr lang="en-GB" dirty="0"/>
          </a:p>
        </p:txBody>
      </p:sp>
      <p:sp>
        <p:nvSpPr>
          <p:cNvPr id="4" name="Slide Number Placeholder 3"/>
          <p:cNvSpPr>
            <a:spLocks noGrp="1"/>
          </p:cNvSpPr>
          <p:nvPr>
            <p:ph type="sldNum" sz="quarter" idx="10"/>
          </p:nvPr>
        </p:nvSpPr>
        <p:spPr/>
        <p:txBody>
          <a:bodyPr/>
          <a:lstStyle/>
          <a:p>
            <a:fld id="{4C86D57D-4690-4811-B8A7-CF39008F8163}" type="slidenum">
              <a:rPr lang="en-GB" smtClean="0"/>
              <a:t>6</a:t>
            </a:fld>
            <a:endParaRPr lang="en-GB"/>
          </a:p>
        </p:txBody>
      </p:sp>
    </p:spTree>
    <p:extLst>
      <p:ext uri="{BB962C8B-B14F-4D97-AF65-F5344CB8AC3E}">
        <p14:creationId xmlns:p14="http://schemas.microsoft.com/office/powerpoint/2010/main" val="2197544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latin typeface="Comic Sans MS" panose="030F0702030302020204" pitchFamily="66" charset="0"/>
              </a:rPr>
              <a:t>This involves identifying everyone in the target population and then selecting the number of participants you need in a way that gives everyone in the population an equal chance of being picked</a:t>
            </a:r>
            <a:endParaRPr lang="en-GB" dirty="0"/>
          </a:p>
        </p:txBody>
      </p:sp>
      <p:sp>
        <p:nvSpPr>
          <p:cNvPr id="4" name="Slide Number Placeholder 3"/>
          <p:cNvSpPr>
            <a:spLocks noGrp="1"/>
          </p:cNvSpPr>
          <p:nvPr>
            <p:ph type="sldNum" sz="quarter" idx="10"/>
          </p:nvPr>
        </p:nvSpPr>
        <p:spPr/>
        <p:txBody>
          <a:bodyPr/>
          <a:lstStyle/>
          <a:p>
            <a:fld id="{2A24E014-74D6-42DE-BB92-A5CD9C950824}" type="slidenum">
              <a:rPr lang="en-GB" smtClean="0"/>
              <a:t>11</a:t>
            </a:fld>
            <a:endParaRPr lang="en-GB"/>
          </a:p>
        </p:txBody>
      </p:sp>
    </p:spTree>
    <p:extLst>
      <p:ext uri="{BB962C8B-B14F-4D97-AF65-F5344CB8AC3E}">
        <p14:creationId xmlns:p14="http://schemas.microsoft.com/office/powerpoint/2010/main" val="4018402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4E014-74D6-42DE-BB92-A5CD9C950824}" type="slidenum">
              <a:rPr lang="en-GB" smtClean="0"/>
              <a:t>12</a:t>
            </a:fld>
            <a:endParaRPr lang="en-GB"/>
          </a:p>
        </p:txBody>
      </p:sp>
    </p:spTree>
    <p:extLst>
      <p:ext uri="{BB962C8B-B14F-4D97-AF65-F5344CB8AC3E}">
        <p14:creationId xmlns:p14="http://schemas.microsoft.com/office/powerpoint/2010/main" val="390076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a:t>
            </a:r>
            <a:r>
              <a:rPr lang="en-GB" baseline="0" dirty="0" smtClean="0"/>
              <a:t> </a:t>
            </a:r>
            <a:r>
              <a:rPr lang="en-GB" sz="1200" kern="1200" dirty="0" smtClean="0">
                <a:solidFill>
                  <a:schemeClr val="tx1"/>
                </a:solidFill>
                <a:effectLst/>
                <a:latin typeface="+mn-lt"/>
                <a:ea typeface="+mn-ea"/>
                <a:cs typeface="+mn-cs"/>
              </a:rPr>
              <a:t>Random. </a:t>
            </a:r>
          </a:p>
          <a:p>
            <a:r>
              <a:rPr lang="en-GB" sz="1200" kern="1200" dirty="0" smtClean="0">
                <a:solidFill>
                  <a:schemeClr val="tx1"/>
                </a:solidFill>
                <a:effectLst/>
                <a:latin typeface="+mn-lt"/>
                <a:ea typeface="+mn-ea"/>
                <a:cs typeface="+mn-cs"/>
              </a:rPr>
              <a:t>Only used gym members from Fitness First so may not be representative of other people who use other gyms, also only used gyms in Liverpool so can only generalise findings to this area of the country.</a:t>
            </a:r>
          </a:p>
          <a:p>
            <a:r>
              <a:rPr lang="en-GB" sz="1200" kern="1200" dirty="0" smtClean="0">
                <a:solidFill>
                  <a:schemeClr val="tx1"/>
                </a:solidFill>
                <a:effectLst/>
                <a:latin typeface="+mn-lt"/>
                <a:ea typeface="+mn-ea"/>
                <a:cs typeface="+mn-cs"/>
              </a:rPr>
              <a:t>2. Opportunity. </a:t>
            </a:r>
          </a:p>
          <a:p>
            <a:r>
              <a:rPr lang="en-GB" sz="1200" kern="1200" dirty="0" smtClean="0">
                <a:solidFill>
                  <a:schemeClr val="tx1"/>
                </a:solidFill>
                <a:effectLst/>
                <a:latin typeface="+mn-lt"/>
                <a:ea typeface="+mn-ea"/>
                <a:cs typeface="+mn-cs"/>
              </a:rPr>
              <a:t>Only used people catching the train so didn’t ask people who used other methods of public transport, also only used people from Sheffield so can’t generalise findings about public transport use to people. The time of day he was there would also attract a certain type of person.</a:t>
            </a:r>
          </a:p>
          <a:p>
            <a:r>
              <a:rPr lang="en-GB" sz="1200" kern="1200" dirty="0" smtClean="0">
                <a:solidFill>
                  <a:schemeClr val="tx1"/>
                </a:solidFill>
                <a:effectLst/>
                <a:latin typeface="+mn-lt"/>
                <a:ea typeface="+mn-ea"/>
                <a:cs typeface="+mn-cs"/>
              </a:rPr>
              <a:t>3. Self-selected. </a:t>
            </a:r>
          </a:p>
          <a:p>
            <a:r>
              <a:rPr lang="en-GB" sz="1200" kern="1200" dirty="0" smtClean="0">
                <a:solidFill>
                  <a:schemeClr val="tx1"/>
                </a:solidFill>
                <a:effectLst/>
                <a:latin typeface="+mn-lt"/>
                <a:ea typeface="+mn-ea"/>
                <a:cs typeface="+mn-cs"/>
              </a:rPr>
              <a:t>The sample is gender biased; there are 37 females and only 13 males, therefore generalisation of results may not be appropriate.</a:t>
            </a:r>
            <a:endParaRPr lang="en-GB" dirty="0"/>
          </a:p>
        </p:txBody>
      </p:sp>
      <p:sp>
        <p:nvSpPr>
          <p:cNvPr id="4" name="Slide Number Placeholder 3"/>
          <p:cNvSpPr>
            <a:spLocks noGrp="1"/>
          </p:cNvSpPr>
          <p:nvPr>
            <p:ph type="sldNum" sz="quarter" idx="10"/>
          </p:nvPr>
        </p:nvSpPr>
        <p:spPr/>
        <p:txBody>
          <a:bodyPr/>
          <a:lstStyle/>
          <a:p>
            <a:fld id="{2A24E014-74D6-42DE-BB92-A5CD9C950824}" type="slidenum">
              <a:rPr lang="en-GB" smtClean="0"/>
              <a:t>18</a:t>
            </a:fld>
            <a:endParaRPr lang="en-GB"/>
          </a:p>
        </p:txBody>
      </p:sp>
    </p:spTree>
    <p:extLst>
      <p:ext uri="{BB962C8B-B14F-4D97-AF65-F5344CB8AC3E}">
        <p14:creationId xmlns:p14="http://schemas.microsoft.com/office/powerpoint/2010/main" val="1061534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4. Opportunity.</a:t>
            </a:r>
          </a:p>
          <a:p>
            <a:r>
              <a:rPr lang="en-GB" sz="1200" kern="1200" dirty="0" smtClean="0">
                <a:solidFill>
                  <a:schemeClr val="tx1"/>
                </a:solidFill>
                <a:effectLst/>
                <a:latin typeface="+mn-lt"/>
                <a:ea typeface="+mn-ea"/>
                <a:cs typeface="+mn-cs"/>
              </a:rPr>
              <a:t>Only used people from Manchester so biased to that area, also only went in to three restaurants which may not be the places that most people would eat at for their lunch, as they wouldn’t have time to sit down and order the food.</a:t>
            </a:r>
          </a:p>
          <a:p>
            <a:r>
              <a:rPr lang="en-GB" sz="1200" kern="1200" dirty="0" smtClean="0">
                <a:solidFill>
                  <a:schemeClr val="tx1"/>
                </a:solidFill>
                <a:effectLst/>
                <a:latin typeface="+mn-lt"/>
                <a:ea typeface="+mn-ea"/>
                <a:cs typeface="+mn-cs"/>
              </a:rPr>
              <a:t>5.Snowball. </a:t>
            </a:r>
          </a:p>
          <a:p>
            <a:r>
              <a:rPr lang="en-GB" sz="1200" kern="1200" dirty="0" smtClean="0">
                <a:solidFill>
                  <a:schemeClr val="tx1"/>
                </a:solidFill>
                <a:effectLst/>
                <a:latin typeface="+mn-lt"/>
                <a:ea typeface="+mn-ea"/>
                <a:cs typeface="+mn-cs"/>
              </a:rPr>
              <a:t>Only used homeless people in Bristol city centre and didn’t study homeless people from any other areas.</a:t>
            </a:r>
            <a:endParaRPr lang="en-GB" dirty="0"/>
          </a:p>
        </p:txBody>
      </p:sp>
      <p:sp>
        <p:nvSpPr>
          <p:cNvPr id="4" name="Slide Number Placeholder 3"/>
          <p:cNvSpPr>
            <a:spLocks noGrp="1"/>
          </p:cNvSpPr>
          <p:nvPr>
            <p:ph type="sldNum" sz="quarter" idx="10"/>
          </p:nvPr>
        </p:nvSpPr>
        <p:spPr/>
        <p:txBody>
          <a:bodyPr/>
          <a:lstStyle/>
          <a:p>
            <a:fld id="{2A24E014-74D6-42DE-BB92-A5CD9C950824}" type="slidenum">
              <a:rPr lang="en-GB" smtClean="0"/>
              <a:t>19</a:t>
            </a:fld>
            <a:endParaRPr lang="en-GB"/>
          </a:p>
        </p:txBody>
      </p:sp>
    </p:spTree>
    <p:extLst>
      <p:ext uri="{BB962C8B-B14F-4D97-AF65-F5344CB8AC3E}">
        <p14:creationId xmlns:p14="http://schemas.microsoft.com/office/powerpoint/2010/main" val="424580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BADC0A-9EA2-4867-AB2A-CC2D021ED2D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DC0E8C-8476-4419-947D-444B1D432D2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2B2790-3C53-45A0-9719-CB701B43DEA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F9E1D7-69D2-460F-B1B1-30EB8CDF56F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D16BC4-DB9E-4413-A8A0-26DFED16164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B1DE01-EA99-4284-B11C-BADD37788E9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1B20C6A-3AB3-4BDE-8F39-DD81BDDCC73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0A5DA7B-93D7-4388-9AA0-1E236709BE9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D2B7067-C727-4002-8B28-E597DF67F8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20D1189-F968-49E7-9118-16A721A55AF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F0AAD2-2258-41FE-A543-4F4F622A4F1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946B3FCD-F341-47D3-B592-7066BA46B66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3" Type="http://schemas.openxmlformats.org/officeDocument/2006/relationships/image" Target="../media/image99.png"/><Relationship Id="rId18" Type="http://schemas.openxmlformats.org/officeDocument/2006/relationships/image" Target="../media/image104.png"/><Relationship Id="rId26" Type="http://schemas.openxmlformats.org/officeDocument/2006/relationships/image" Target="../media/image112.png"/><Relationship Id="rId39" Type="http://schemas.openxmlformats.org/officeDocument/2006/relationships/image" Target="../media/image125.png"/><Relationship Id="rId21" Type="http://schemas.openxmlformats.org/officeDocument/2006/relationships/image" Target="../media/image107.png"/><Relationship Id="rId34" Type="http://schemas.openxmlformats.org/officeDocument/2006/relationships/image" Target="../media/image120.png"/><Relationship Id="rId42" Type="http://schemas.openxmlformats.org/officeDocument/2006/relationships/image" Target="../media/image128.png"/><Relationship Id="rId7" Type="http://schemas.openxmlformats.org/officeDocument/2006/relationships/image" Target="../media/image93.png"/><Relationship Id="rId2" Type="http://schemas.openxmlformats.org/officeDocument/2006/relationships/notesSlide" Target="../notesSlides/notesSlide3.xml"/><Relationship Id="rId16" Type="http://schemas.openxmlformats.org/officeDocument/2006/relationships/image" Target="../media/image102.png"/><Relationship Id="rId20" Type="http://schemas.openxmlformats.org/officeDocument/2006/relationships/image" Target="../media/image106.png"/><Relationship Id="rId29" Type="http://schemas.openxmlformats.org/officeDocument/2006/relationships/image" Target="../media/image115.png"/><Relationship Id="rId41"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97.png"/><Relationship Id="rId24" Type="http://schemas.openxmlformats.org/officeDocument/2006/relationships/image" Target="../media/image110.png"/><Relationship Id="rId32" Type="http://schemas.openxmlformats.org/officeDocument/2006/relationships/image" Target="../media/image118.png"/><Relationship Id="rId37" Type="http://schemas.openxmlformats.org/officeDocument/2006/relationships/image" Target="../media/image123.png"/><Relationship Id="rId40" Type="http://schemas.openxmlformats.org/officeDocument/2006/relationships/image" Target="../media/image126.png"/><Relationship Id="rId5" Type="http://schemas.openxmlformats.org/officeDocument/2006/relationships/image" Target="../media/image91.png"/><Relationship Id="rId15" Type="http://schemas.openxmlformats.org/officeDocument/2006/relationships/image" Target="../media/image101.png"/><Relationship Id="rId23" Type="http://schemas.openxmlformats.org/officeDocument/2006/relationships/image" Target="../media/image109.png"/><Relationship Id="rId28" Type="http://schemas.openxmlformats.org/officeDocument/2006/relationships/image" Target="../media/image114.png"/><Relationship Id="rId36" Type="http://schemas.openxmlformats.org/officeDocument/2006/relationships/image" Target="../media/image122.png"/><Relationship Id="rId10" Type="http://schemas.openxmlformats.org/officeDocument/2006/relationships/image" Target="../media/image96.png"/><Relationship Id="rId19" Type="http://schemas.openxmlformats.org/officeDocument/2006/relationships/image" Target="../media/image105.png"/><Relationship Id="rId31" Type="http://schemas.openxmlformats.org/officeDocument/2006/relationships/image" Target="../media/image117.png"/><Relationship Id="rId4" Type="http://schemas.openxmlformats.org/officeDocument/2006/relationships/image" Target="../media/image90.png"/><Relationship Id="rId9" Type="http://schemas.openxmlformats.org/officeDocument/2006/relationships/image" Target="../media/image95.png"/><Relationship Id="rId14" Type="http://schemas.openxmlformats.org/officeDocument/2006/relationships/image" Target="../media/image100.png"/><Relationship Id="rId22" Type="http://schemas.openxmlformats.org/officeDocument/2006/relationships/image" Target="../media/image108.png"/><Relationship Id="rId27" Type="http://schemas.openxmlformats.org/officeDocument/2006/relationships/image" Target="../media/image113.png"/><Relationship Id="rId30" Type="http://schemas.openxmlformats.org/officeDocument/2006/relationships/image" Target="../media/image116.png"/><Relationship Id="rId35" Type="http://schemas.openxmlformats.org/officeDocument/2006/relationships/image" Target="../media/image121.png"/><Relationship Id="rId43" Type="http://schemas.openxmlformats.org/officeDocument/2006/relationships/image" Target="../media/image3.png"/><Relationship Id="rId8" Type="http://schemas.openxmlformats.org/officeDocument/2006/relationships/image" Target="../media/image94.png"/><Relationship Id="rId3" Type="http://schemas.openxmlformats.org/officeDocument/2006/relationships/image" Target="../media/image89.png"/><Relationship Id="rId12" Type="http://schemas.openxmlformats.org/officeDocument/2006/relationships/image" Target="../media/image98.png"/><Relationship Id="rId17" Type="http://schemas.openxmlformats.org/officeDocument/2006/relationships/image" Target="../media/image103.png"/><Relationship Id="rId25" Type="http://schemas.openxmlformats.org/officeDocument/2006/relationships/image" Target="../media/image111.png"/><Relationship Id="rId33" Type="http://schemas.openxmlformats.org/officeDocument/2006/relationships/image" Target="../media/image119.png"/><Relationship Id="rId38" Type="http://schemas.openxmlformats.org/officeDocument/2006/relationships/image" Target="../media/image12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140.png"/><Relationship Id="rId18" Type="http://schemas.openxmlformats.org/officeDocument/2006/relationships/image" Target="../media/image145.png"/><Relationship Id="rId26" Type="http://schemas.openxmlformats.org/officeDocument/2006/relationships/image" Target="../media/image153.png"/><Relationship Id="rId39" Type="http://schemas.openxmlformats.org/officeDocument/2006/relationships/image" Target="../media/image166.png"/><Relationship Id="rId21" Type="http://schemas.openxmlformats.org/officeDocument/2006/relationships/image" Target="../media/image148.png"/><Relationship Id="rId34" Type="http://schemas.openxmlformats.org/officeDocument/2006/relationships/image" Target="../media/image161.png"/><Relationship Id="rId42" Type="http://schemas.openxmlformats.org/officeDocument/2006/relationships/image" Target="../media/image169.png"/><Relationship Id="rId47" Type="http://schemas.openxmlformats.org/officeDocument/2006/relationships/image" Target="../media/image3.png"/><Relationship Id="rId7" Type="http://schemas.openxmlformats.org/officeDocument/2006/relationships/image" Target="../media/image134.png"/><Relationship Id="rId2" Type="http://schemas.openxmlformats.org/officeDocument/2006/relationships/image" Target="../media/image129.png"/><Relationship Id="rId16" Type="http://schemas.openxmlformats.org/officeDocument/2006/relationships/image" Target="../media/image143.png"/><Relationship Id="rId29" Type="http://schemas.openxmlformats.org/officeDocument/2006/relationships/image" Target="../media/image156.png"/><Relationship Id="rId1" Type="http://schemas.openxmlformats.org/officeDocument/2006/relationships/slideLayout" Target="../slideLayouts/slideLayout7.xml"/><Relationship Id="rId6" Type="http://schemas.openxmlformats.org/officeDocument/2006/relationships/image" Target="../media/image133.png"/><Relationship Id="rId11" Type="http://schemas.openxmlformats.org/officeDocument/2006/relationships/image" Target="../media/image138.png"/><Relationship Id="rId24" Type="http://schemas.openxmlformats.org/officeDocument/2006/relationships/image" Target="../media/image151.png"/><Relationship Id="rId32" Type="http://schemas.openxmlformats.org/officeDocument/2006/relationships/image" Target="../media/image159.png"/><Relationship Id="rId37" Type="http://schemas.openxmlformats.org/officeDocument/2006/relationships/image" Target="../media/image164.png"/><Relationship Id="rId40" Type="http://schemas.openxmlformats.org/officeDocument/2006/relationships/image" Target="../media/image167.png"/><Relationship Id="rId45" Type="http://schemas.openxmlformats.org/officeDocument/2006/relationships/image" Target="../media/image172.png"/><Relationship Id="rId5" Type="http://schemas.openxmlformats.org/officeDocument/2006/relationships/image" Target="../media/image132.png"/><Relationship Id="rId15" Type="http://schemas.openxmlformats.org/officeDocument/2006/relationships/image" Target="../media/image142.png"/><Relationship Id="rId23" Type="http://schemas.openxmlformats.org/officeDocument/2006/relationships/image" Target="../media/image150.png"/><Relationship Id="rId28" Type="http://schemas.openxmlformats.org/officeDocument/2006/relationships/image" Target="../media/image155.png"/><Relationship Id="rId36" Type="http://schemas.openxmlformats.org/officeDocument/2006/relationships/image" Target="../media/image163.png"/><Relationship Id="rId10" Type="http://schemas.openxmlformats.org/officeDocument/2006/relationships/image" Target="../media/image137.png"/><Relationship Id="rId19" Type="http://schemas.openxmlformats.org/officeDocument/2006/relationships/image" Target="../media/image146.png"/><Relationship Id="rId31" Type="http://schemas.openxmlformats.org/officeDocument/2006/relationships/image" Target="../media/image158.png"/><Relationship Id="rId44" Type="http://schemas.openxmlformats.org/officeDocument/2006/relationships/image" Target="../media/image171.png"/><Relationship Id="rId4" Type="http://schemas.openxmlformats.org/officeDocument/2006/relationships/image" Target="../media/image131.png"/><Relationship Id="rId9" Type="http://schemas.openxmlformats.org/officeDocument/2006/relationships/image" Target="../media/image136.png"/><Relationship Id="rId14" Type="http://schemas.openxmlformats.org/officeDocument/2006/relationships/image" Target="../media/image141.png"/><Relationship Id="rId22" Type="http://schemas.openxmlformats.org/officeDocument/2006/relationships/image" Target="../media/image149.png"/><Relationship Id="rId27" Type="http://schemas.openxmlformats.org/officeDocument/2006/relationships/image" Target="../media/image154.png"/><Relationship Id="rId30" Type="http://schemas.openxmlformats.org/officeDocument/2006/relationships/image" Target="../media/image157.png"/><Relationship Id="rId35" Type="http://schemas.openxmlformats.org/officeDocument/2006/relationships/image" Target="../media/image162.png"/><Relationship Id="rId43" Type="http://schemas.openxmlformats.org/officeDocument/2006/relationships/image" Target="../media/image170.png"/><Relationship Id="rId8" Type="http://schemas.openxmlformats.org/officeDocument/2006/relationships/image" Target="../media/image135.png"/><Relationship Id="rId3" Type="http://schemas.openxmlformats.org/officeDocument/2006/relationships/image" Target="../media/image130.png"/><Relationship Id="rId12" Type="http://schemas.openxmlformats.org/officeDocument/2006/relationships/image" Target="../media/image139.png"/><Relationship Id="rId17" Type="http://schemas.openxmlformats.org/officeDocument/2006/relationships/image" Target="../media/image144.png"/><Relationship Id="rId25" Type="http://schemas.openxmlformats.org/officeDocument/2006/relationships/image" Target="../media/image152.png"/><Relationship Id="rId33" Type="http://schemas.openxmlformats.org/officeDocument/2006/relationships/image" Target="../media/image160.png"/><Relationship Id="rId38" Type="http://schemas.openxmlformats.org/officeDocument/2006/relationships/image" Target="../media/image165.png"/><Relationship Id="rId46" Type="http://schemas.openxmlformats.org/officeDocument/2006/relationships/image" Target="../media/image173.png"/><Relationship Id="rId20" Type="http://schemas.openxmlformats.org/officeDocument/2006/relationships/image" Target="../media/image147.png"/><Relationship Id="rId41" Type="http://schemas.openxmlformats.org/officeDocument/2006/relationships/image" Target="../media/image168.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76.png"/><Relationship Id="rId4" Type="http://schemas.openxmlformats.org/officeDocument/2006/relationships/image" Target="../media/image175.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6.png"/><Relationship Id="rId7" Type="http://schemas.openxmlformats.org/officeDocument/2006/relationships/image" Target="../media/image177.jpeg"/><Relationship Id="rId2" Type="http://schemas.openxmlformats.org/officeDocument/2006/relationships/image" Target="../media/image174.png"/><Relationship Id="rId1" Type="http://schemas.openxmlformats.org/officeDocument/2006/relationships/slideLayout" Target="../slideLayouts/slideLayout7.xml"/><Relationship Id="rId6" Type="http://schemas.openxmlformats.org/officeDocument/2006/relationships/image" Target="../media/image175.png"/><Relationship Id="rId5" Type="http://schemas.openxmlformats.org/officeDocument/2006/relationships/image" Target="../media/image17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21" Type="http://schemas.openxmlformats.org/officeDocument/2006/relationships/image" Target="../media/image23.png"/><Relationship Id="rId34" Type="http://schemas.openxmlformats.org/officeDocument/2006/relationships/image" Target="../media/image36.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33" Type="http://schemas.openxmlformats.org/officeDocument/2006/relationships/image" Target="../media/image35.png"/><Relationship Id="rId38"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32" Type="http://schemas.openxmlformats.org/officeDocument/2006/relationships/image" Target="../media/image34.png"/><Relationship Id="rId37" Type="http://schemas.openxmlformats.org/officeDocument/2006/relationships/image" Target="../media/image39.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30.png"/><Relationship Id="rId36" Type="http://schemas.openxmlformats.org/officeDocument/2006/relationships/image" Target="../media/image38.png"/><Relationship Id="rId10" Type="http://schemas.openxmlformats.org/officeDocument/2006/relationships/image" Target="../media/image12.png"/><Relationship Id="rId19" Type="http://schemas.openxmlformats.org/officeDocument/2006/relationships/image" Target="../media/image21.pn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png"/><Relationship Id="rId35" Type="http://schemas.openxmlformats.org/officeDocument/2006/relationships/image" Target="../media/image37.png"/><Relationship Id="rId8" Type="http://schemas.openxmlformats.org/officeDocument/2006/relationships/image" Target="../media/image10.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51.png"/><Relationship Id="rId18" Type="http://schemas.openxmlformats.org/officeDocument/2006/relationships/image" Target="../media/image56.png"/><Relationship Id="rId26" Type="http://schemas.openxmlformats.org/officeDocument/2006/relationships/image" Target="../media/image64.png"/><Relationship Id="rId39" Type="http://schemas.openxmlformats.org/officeDocument/2006/relationships/image" Target="../media/image77.png"/><Relationship Id="rId21" Type="http://schemas.openxmlformats.org/officeDocument/2006/relationships/image" Target="../media/image59.png"/><Relationship Id="rId34" Type="http://schemas.openxmlformats.org/officeDocument/2006/relationships/image" Target="../media/image72.png"/><Relationship Id="rId7" Type="http://schemas.openxmlformats.org/officeDocument/2006/relationships/image" Target="../media/image45.png"/><Relationship Id="rId2" Type="http://schemas.openxmlformats.org/officeDocument/2006/relationships/image" Target="../media/image40.png"/><Relationship Id="rId16" Type="http://schemas.openxmlformats.org/officeDocument/2006/relationships/image" Target="../media/image54.png"/><Relationship Id="rId20" Type="http://schemas.openxmlformats.org/officeDocument/2006/relationships/image" Target="../media/image58.png"/><Relationship Id="rId29" Type="http://schemas.openxmlformats.org/officeDocument/2006/relationships/image" Target="../media/image67.png"/><Relationship Id="rId41"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24" Type="http://schemas.openxmlformats.org/officeDocument/2006/relationships/image" Target="../media/image62.png"/><Relationship Id="rId32" Type="http://schemas.openxmlformats.org/officeDocument/2006/relationships/image" Target="../media/image70.png"/><Relationship Id="rId37" Type="http://schemas.openxmlformats.org/officeDocument/2006/relationships/image" Target="../media/image75.png"/><Relationship Id="rId40" Type="http://schemas.openxmlformats.org/officeDocument/2006/relationships/image" Target="../media/image78.png"/><Relationship Id="rId5" Type="http://schemas.openxmlformats.org/officeDocument/2006/relationships/image" Target="../media/image43.png"/><Relationship Id="rId15" Type="http://schemas.openxmlformats.org/officeDocument/2006/relationships/image" Target="../media/image53.png"/><Relationship Id="rId23" Type="http://schemas.openxmlformats.org/officeDocument/2006/relationships/image" Target="../media/image61.png"/><Relationship Id="rId28" Type="http://schemas.openxmlformats.org/officeDocument/2006/relationships/image" Target="../media/image66.png"/><Relationship Id="rId36" Type="http://schemas.openxmlformats.org/officeDocument/2006/relationships/image" Target="../media/image74.png"/><Relationship Id="rId10" Type="http://schemas.openxmlformats.org/officeDocument/2006/relationships/image" Target="../media/image48.png"/><Relationship Id="rId19" Type="http://schemas.openxmlformats.org/officeDocument/2006/relationships/image" Target="../media/image57.png"/><Relationship Id="rId31" Type="http://schemas.openxmlformats.org/officeDocument/2006/relationships/image" Target="../media/image69.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 Id="rId22" Type="http://schemas.openxmlformats.org/officeDocument/2006/relationships/image" Target="../media/image60.png"/><Relationship Id="rId27" Type="http://schemas.openxmlformats.org/officeDocument/2006/relationships/image" Target="../media/image65.png"/><Relationship Id="rId30" Type="http://schemas.openxmlformats.org/officeDocument/2006/relationships/image" Target="../media/image68.png"/><Relationship Id="rId35" Type="http://schemas.openxmlformats.org/officeDocument/2006/relationships/image" Target="../media/image73.png"/><Relationship Id="rId8" Type="http://schemas.openxmlformats.org/officeDocument/2006/relationships/image" Target="../media/image46.png"/><Relationship Id="rId3" Type="http://schemas.openxmlformats.org/officeDocument/2006/relationships/image" Target="../media/image41.png"/><Relationship Id="rId12" Type="http://schemas.openxmlformats.org/officeDocument/2006/relationships/image" Target="../media/image50.png"/><Relationship Id="rId17" Type="http://schemas.openxmlformats.org/officeDocument/2006/relationships/image" Target="../media/image55.png"/><Relationship Id="rId25" Type="http://schemas.openxmlformats.org/officeDocument/2006/relationships/image" Target="../media/image63.png"/><Relationship Id="rId33" Type="http://schemas.openxmlformats.org/officeDocument/2006/relationships/image" Target="../media/image71.png"/><Relationship Id="rId38" Type="http://schemas.openxmlformats.org/officeDocument/2006/relationships/image" Target="../media/image76.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3.png"/><Relationship Id="rId5" Type="http://schemas.openxmlformats.org/officeDocument/2006/relationships/image" Target="../media/image83.png"/><Relationship Id="rId10" Type="http://schemas.openxmlformats.org/officeDocument/2006/relationships/image" Target="../media/image88.jpeg"/><Relationship Id="rId4" Type="http://schemas.openxmlformats.org/officeDocument/2006/relationships/image" Target="../media/image82.png"/><Relationship Id="rId9" Type="http://schemas.openxmlformats.org/officeDocument/2006/relationships/image" Target="../media/image8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6.fanpop.com/image/photos/32800000/Smarties-smarties-32878037-1024-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53" y="2877004"/>
            <a:ext cx="4594075" cy="3445556"/>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bwMode="auto">
          <a:xfrm>
            <a:off x="3578375" y="391886"/>
            <a:ext cx="5181601" cy="2365829"/>
          </a:xfrm>
          <a:prstGeom prst="cloudCallout">
            <a:avLst>
              <a:gd name="adj1" fmla="val -77415"/>
              <a:gd name="adj2" fmla="val 34893"/>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r>
              <a:rPr lang="en-GB" sz="2800" dirty="0">
                <a:solidFill>
                  <a:schemeClr val="tx1"/>
                </a:solidFill>
                <a:latin typeface="Comic Sans MS" panose="030F0702030302020204" pitchFamily="66" charset="0"/>
              </a:rPr>
              <a:t>If I gave you a pack of </a:t>
            </a:r>
            <a:r>
              <a:rPr lang="en-GB" sz="2800" dirty="0" err="1">
                <a:solidFill>
                  <a:schemeClr val="tx1"/>
                </a:solidFill>
                <a:latin typeface="Comic Sans MS" panose="030F0702030302020204" pitchFamily="66" charset="0"/>
              </a:rPr>
              <a:t>smarties</a:t>
            </a:r>
            <a:r>
              <a:rPr lang="en-GB" sz="2800" dirty="0">
                <a:solidFill>
                  <a:schemeClr val="tx1"/>
                </a:solidFill>
                <a:latin typeface="Comic Sans MS" panose="030F0702030302020204" pitchFamily="66" charset="0"/>
              </a:rPr>
              <a:t> how would you eat them?</a:t>
            </a:r>
          </a:p>
          <a:p>
            <a:pPr marL="0" indent="0" eaLnBrk="1" hangingPunct="1">
              <a:buNone/>
            </a:pPr>
            <a:endParaRPr lang="en-GB" dirty="0">
              <a:solidFill>
                <a:schemeClr val="accent6">
                  <a:lumMod val="60000"/>
                  <a:lumOff val="40000"/>
                </a:schemeClr>
              </a:solidFill>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dirty="0" smtClean="0">
              <a:ln>
                <a:noFill/>
              </a:ln>
              <a:solidFill>
                <a:schemeClr val="bg1"/>
              </a:solidFill>
              <a:effectLst/>
              <a:latin typeface="Arial Rounded MT Bold" pitchFamily="34" charset="0"/>
            </a:endParaRPr>
          </a:p>
        </p:txBody>
      </p:sp>
    </p:spTree>
    <p:extLst>
      <p:ext uri="{BB962C8B-B14F-4D97-AF65-F5344CB8AC3E}">
        <p14:creationId xmlns:p14="http://schemas.microsoft.com/office/powerpoint/2010/main" val="1853336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95288" y="1705923"/>
            <a:ext cx="3606696" cy="3170099"/>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dirty="0" smtClean="0">
                <a:latin typeface="Comic Sans MS" pitchFamily="66" charset="0"/>
              </a:rPr>
              <a:t>Strengths</a:t>
            </a:r>
          </a:p>
          <a:p>
            <a:pPr algn="ctr" eaLnBrk="1" hangingPunct="1">
              <a:spcBef>
                <a:spcPct val="0"/>
              </a:spcBef>
              <a:buFontTx/>
              <a:buNone/>
            </a:pPr>
            <a:endParaRPr lang="en-GB" altLang="en-US" sz="2000" b="0" dirty="0" smtClean="0">
              <a:latin typeface="Comic Sans MS" pitchFamily="66" charset="0"/>
            </a:endParaRPr>
          </a:p>
          <a:p>
            <a:pPr algn="ctr" eaLnBrk="1" hangingPunct="1">
              <a:spcBef>
                <a:spcPct val="0"/>
              </a:spcBef>
              <a:buFontTx/>
              <a:buNone/>
            </a:pPr>
            <a:r>
              <a:rPr lang="en-GB" altLang="en-US" sz="2000" b="0" dirty="0" smtClean="0">
                <a:latin typeface="Comic Sans MS" pitchFamily="66" charset="0"/>
              </a:rPr>
              <a:t>+ It </a:t>
            </a:r>
            <a:r>
              <a:rPr lang="en-GB" altLang="en-US" sz="2000" b="0" dirty="0">
                <a:latin typeface="Comic Sans MS" pitchFamily="66" charset="0"/>
              </a:rPr>
              <a:t>is a popular sampling technique as it is easy in terms of time and therefore money</a:t>
            </a:r>
            <a:r>
              <a:rPr lang="en-GB" altLang="en-US" sz="2000" b="0" dirty="0" smtClean="0">
                <a:latin typeface="Comic Sans MS" pitchFamily="66" charset="0"/>
              </a:rPr>
              <a:t>.</a:t>
            </a:r>
          </a:p>
          <a:p>
            <a:pPr algn="ctr" eaLnBrk="1" hangingPunct="1">
              <a:spcBef>
                <a:spcPct val="0"/>
              </a:spcBef>
              <a:buFontTx/>
              <a:buNone/>
            </a:pPr>
            <a:endParaRPr lang="en-GB" altLang="en-US" sz="2000" b="0" dirty="0">
              <a:latin typeface="Comic Sans MS" pitchFamily="66" charset="0"/>
            </a:endParaRPr>
          </a:p>
          <a:p>
            <a:pPr algn="ctr" eaLnBrk="1" hangingPunct="1">
              <a:spcBef>
                <a:spcPct val="0"/>
              </a:spcBef>
              <a:buFontTx/>
              <a:buNone/>
            </a:pPr>
            <a:r>
              <a:rPr lang="en-GB" altLang="en-US" sz="2000" b="0" dirty="0" smtClean="0">
                <a:latin typeface="Comic Sans MS" pitchFamily="66" charset="0"/>
              </a:rPr>
              <a:t>+ Good </a:t>
            </a:r>
            <a:r>
              <a:rPr lang="en-GB" altLang="en-US" sz="2000" b="0" dirty="0">
                <a:latin typeface="Comic Sans MS" pitchFamily="66" charset="0"/>
              </a:rPr>
              <a:t>with </a:t>
            </a:r>
            <a:r>
              <a:rPr lang="en-GB" altLang="en-US" sz="2000" b="0" dirty="0" err="1">
                <a:latin typeface="Comic Sans MS" pitchFamily="66" charset="0"/>
              </a:rPr>
              <a:t>quazi</a:t>
            </a:r>
            <a:r>
              <a:rPr lang="en-GB" altLang="en-US" sz="2000" b="0" dirty="0">
                <a:latin typeface="Comic Sans MS" pitchFamily="66" charset="0"/>
              </a:rPr>
              <a:t> experiments when you have limited control.</a:t>
            </a:r>
          </a:p>
        </p:txBody>
      </p:sp>
      <p:sp>
        <p:nvSpPr>
          <p:cNvPr id="3" name="Rectangle 7"/>
          <p:cNvSpPr>
            <a:spLocks noChangeArrowheads="1"/>
          </p:cNvSpPr>
          <p:nvPr/>
        </p:nvSpPr>
        <p:spPr bwMode="auto">
          <a:xfrm>
            <a:off x="4405745" y="1750867"/>
            <a:ext cx="4392613" cy="310854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dirty="0" smtClean="0">
                <a:latin typeface="Comic Sans MS" pitchFamily="66" charset="0"/>
              </a:rPr>
              <a:t>Weaknesses</a:t>
            </a:r>
          </a:p>
          <a:p>
            <a:pPr algn="ctr" eaLnBrk="1" hangingPunct="1">
              <a:spcBef>
                <a:spcPct val="0"/>
              </a:spcBef>
              <a:buFontTx/>
              <a:buNone/>
            </a:pPr>
            <a:endParaRPr lang="en-GB" altLang="en-US" sz="2000" b="0" dirty="0">
              <a:latin typeface="Comic Sans MS" pitchFamily="66" charset="0"/>
            </a:endParaRPr>
          </a:p>
          <a:p>
            <a:pPr algn="ctr" eaLnBrk="1" hangingPunct="1">
              <a:spcBef>
                <a:spcPct val="0"/>
              </a:spcBef>
              <a:buFontTx/>
              <a:buNone/>
            </a:pPr>
            <a:r>
              <a:rPr lang="en-GB" altLang="en-US" sz="2000" b="0" dirty="0" smtClean="0">
                <a:latin typeface="Comic Sans MS" pitchFamily="66" charset="0"/>
              </a:rPr>
              <a:t>-Biased </a:t>
            </a:r>
            <a:r>
              <a:rPr lang="en-GB" altLang="en-US" sz="2000" b="0" dirty="0">
                <a:latin typeface="Comic Sans MS" pitchFamily="66" charset="0"/>
              </a:rPr>
              <a:t>sample as it is easy for the researcher to choose people from their own social and cultural group. (Ethnocentric)</a:t>
            </a:r>
          </a:p>
          <a:p>
            <a:pPr algn="ctr" eaLnBrk="1" hangingPunct="1">
              <a:spcBef>
                <a:spcPct val="0"/>
              </a:spcBef>
              <a:buFontTx/>
              <a:buNone/>
            </a:pPr>
            <a:endParaRPr lang="en-GB" altLang="en-US" sz="2000" b="0" dirty="0">
              <a:latin typeface="Comic Sans MS" pitchFamily="66" charset="0"/>
            </a:endParaRPr>
          </a:p>
          <a:p>
            <a:pPr algn="ctr" eaLnBrk="1" hangingPunct="1">
              <a:spcBef>
                <a:spcPct val="0"/>
              </a:spcBef>
              <a:buFontTx/>
              <a:buNone/>
            </a:pPr>
            <a:r>
              <a:rPr lang="en-GB" altLang="en-US" sz="2000" b="0" dirty="0" smtClean="0">
                <a:latin typeface="Comic Sans MS" pitchFamily="66" charset="0"/>
              </a:rPr>
              <a:t>-Participants </a:t>
            </a:r>
            <a:r>
              <a:rPr lang="en-GB" altLang="en-US" sz="2000" b="0" dirty="0">
                <a:latin typeface="Comic Sans MS" pitchFamily="66" charset="0"/>
              </a:rPr>
              <a:t>may decline to take part</a:t>
            </a:r>
            <a:r>
              <a:rPr lang="en-GB" altLang="en-US" sz="1600" dirty="0" smtClean="0">
                <a:latin typeface="Comic Sans MS" pitchFamily="66" charset="0"/>
              </a:rPr>
              <a:t>.</a:t>
            </a:r>
          </a:p>
          <a:p>
            <a:pPr algn="ctr" eaLnBrk="1" hangingPunct="1">
              <a:spcBef>
                <a:spcPct val="0"/>
              </a:spcBef>
              <a:buFontTx/>
              <a:buNone/>
            </a:pPr>
            <a:endParaRPr lang="en-GB" altLang="en-US" sz="1600" dirty="0">
              <a:latin typeface="Comic Sans MS" pitchFamily="66" charset="0"/>
            </a:endParaRPr>
          </a:p>
        </p:txBody>
      </p:sp>
      <p:sp>
        <p:nvSpPr>
          <p:cNvPr id="4" name="Title 3"/>
          <p:cNvSpPr>
            <a:spLocks noGrp="1"/>
          </p:cNvSpPr>
          <p:nvPr>
            <p:ph type="title"/>
          </p:nvPr>
        </p:nvSpPr>
        <p:spPr>
          <a:ln>
            <a:solidFill>
              <a:srgbClr val="FFC000"/>
            </a:solidFill>
          </a:ln>
        </p:spPr>
        <p:txBody>
          <a:bodyPr/>
          <a:lstStyle/>
          <a:p>
            <a:r>
              <a:rPr lang="en-GB" sz="3200" dirty="0" smtClean="0">
                <a:latin typeface="Comic Sans MS" panose="030F0702030302020204" pitchFamily="66" charset="0"/>
              </a:rPr>
              <a:t>Identify the strengths and weaknesses</a:t>
            </a:r>
            <a:endParaRPr lang="en-GB" sz="3200" dirty="0">
              <a:latin typeface="Comic Sans MS" panose="030F0702030302020204" pitchFamily="66" charset="0"/>
            </a:endParaRPr>
          </a:p>
        </p:txBody>
      </p:sp>
      <p:grpSp>
        <p:nvGrpSpPr>
          <p:cNvPr id="5" name="Group 12"/>
          <p:cNvGrpSpPr>
            <a:grpSpLocks/>
          </p:cNvGrpSpPr>
          <p:nvPr/>
        </p:nvGrpSpPr>
        <p:grpSpPr bwMode="auto">
          <a:xfrm>
            <a:off x="3213657" y="5186734"/>
            <a:ext cx="2087562" cy="1223962"/>
            <a:chOff x="1619672" y="3284984"/>
            <a:chExt cx="2088232" cy="1224136"/>
          </a:xfrm>
        </p:grpSpPr>
        <p:pic>
          <p:nvPicPr>
            <p:cNvPr id="6"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7" name="TextBox 9"/>
            <p:cNvSpPr txBox="1">
              <a:spLocks noChangeArrowheads="1"/>
            </p:cNvSpPr>
            <p:nvPr/>
          </p:nvSpPr>
          <p:spPr bwMode="auto">
            <a:xfrm>
              <a:off x="1619672" y="3284984"/>
              <a:ext cx="2016224" cy="338602"/>
            </a:xfrm>
            <a:prstGeom prst="rect">
              <a:avLst/>
            </a:prstGeom>
            <a:noFill/>
            <a:ln w="9525">
              <a:noFill/>
              <a:miter lim="800000"/>
              <a:headEnd/>
              <a:tailEnd/>
            </a:ln>
          </p:spPr>
          <p:txBody>
            <a:bodyPr>
              <a:spAutoFit/>
            </a:bodyPr>
            <a:lstStyle/>
            <a:p>
              <a:pPr algn="ctr"/>
              <a:r>
                <a:rPr lang="en-GB" sz="160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122448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WordArt 4"/>
          <p:cNvSpPr>
            <a:spLocks noChangeArrowheads="1" noChangeShapeType="1" noTextEdit="1"/>
          </p:cNvSpPr>
          <p:nvPr/>
        </p:nvSpPr>
        <p:spPr bwMode="auto">
          <a:xfrm>
            <a:off x="539750" y="188913"/>
            <a:ext cx="8137525" cy="1008062"/>
          </a:xfrm>
          <a:prstGeom prst="rect">
            <a:avLst/>
          </a:prstGeom>
        </p:spPr>
        <p:txBody>
          <a:bodyPr wrap="none" fromWordArt="1">
            <a:prstTxWarp prst="textDeflate">
              <a:avLst>
                <a:gd name="adj" fmla="val 26227"/>
              </a:avLst>
            </a:prstTxWarp>
          </a:bodyPr>
          <a:lstStyle/>
          <a:p>
            <a:pPr algn="ctr"/>
            <a:r>
              <a:rPr lang="en-GB" sz="3600" kern="10">
                <a:ln w="15875">
                  <a:solidFill>
                    <a:srgbClr val="000000"/>
                  </a:solidFill>
                  <a:round/>
                  <a:headEnd/>
                  <a:tailEnd/>
                </a:ln>
                <a:solidFill>
                  <a:srgbClr val="FFFF00"/>
                </a:solidFill>
                <a:effectLst>
                  <a:outerShdw dist="53882" dir="2700000" algn="ctr" rotWithShape="0">
                    <a:schemeClr val="tx1"/>
                  </a:outerShdw>
                </a:effectLst>
                <a:latin typeface="Impact"/>
              </a:rPr>
              <a:t>Random Sampling</a:t>
            </a:r>
          </a:p>
        </p:txBody>
      </p:sp>
      <p:grpSp>
        <p:nvGrpSpPr>
          <p:cNvPr id="9223" name="Group 7"/>
          <p:cNvGrpSpPr>
            <a:grpSpLocks/>
          </p:cNvGrpSpPr>
          <p:nvPr/>
        </p:nvGrpSpPr>
        <p:grpSpPr bwMode="auto">
          <a:xfrm>
            <a:off x="9992942" y="2880509"/>
            <a:ext cx="1887537" cy="1016000"/>
            <a:chOff x="110" y="1071"/>
            <a:chExt cx="5518" cy="2971"/>
          </a:xfrm>
        </p:grpSpPr>
        <p:pic>
          <p:nvPicPr>
            <p:cNvPr id="9224" name="Picture 8" descr="edit7"/>
            <p:cNvPicPr>
              <a:picLocks noChangeAspect="1" noChangeArrowheads="1"/>
            </p:cNvPicPr>
            <p:nvPr/>
          </p:nvPicPr>
          <p:blipFill>
            <a:blip r:embed="rId3" cstate="print"/>
            <a:srcRect/>
            <a:stretch>
              <a:fillRect/>
            </a:stretch>
          </p:blipFill>
          <p:spPr bwMode="auto">
            <a:xfrm>
              <a:off x="4052" y="1480"/>
              <a:ext cx="420" cy="1003"/>
            </a:xfrm>
            <a:prstGeom prst="rect">
              <a:avLst/>
            </a:prstGeom>
            <a:noFill/>
          </p:spPr>
        </p:pic>
        <p:pic>
          <p:nvPicPr>
            <p:cNvPr id="9225" name="Picture 9" descr="edit10"/>
            <p:cNvPicPr>
              <a:picLocks noChangeAspect="1" noChangeArrowheads="1"/>
            </p:cNvPicPr>
            <p:nvPr/>
          </p:nvPicPr>
          <p:blipFill>
            <a:blip r:embed="rId4" cstate="print"/>
            <a:srcRect/>
            <a:stretch>
              <a:fillRect/>
            </a:stretch>
          </p:blipFill>
          <p:spPr bwMode="auto">
            <a:xfrm>
              <a:off x="4468" y="1480"/>
              <a:ext cx="412" cy="980"/>
            </a:xfrm>
            <a:prstGeom prst="rect">
              <a:avLst/>
            </a:prstGeom>
            <a:noFill/>
          </p:spPr>
        </p:pic>
        <p:pic>
          <p:nvPicPr>
            <p:cNvPr id="9226" name="Picture 10" descr="edit17"/>
            <p:cNvPicPr>
              <a:picLocks noChangeAspect="1" noChangeArrowheads="1"/>
            </p:cNvPicPr>
            <p:nvPr/>
          </p:nvPicPr>
          <p:blipFill>
            <a:blip r:embed="rId5" cstate="print"/>
            <a:srcRect/>
            <a:stretch>
              <a:fillRect/>
            </a:stretch>
          </p:blipFill>
          <p:spPr bwMode="auto">
            <a:xfrm>
              <a:off x="1610" y="1344"/>
              <a:ext cx="310" cy="902"/>
            </a:xfrm>
            <a:prstGeom prst="rect">
              <a:avLst/>
            </a:prstGeom>
            <a:noFill/>
          </p:spPr>
        </p:pic>
        <p:pic>
          <p:nvPicPr>
            <p:cNvPr id="9227" name="Picture 11" descr="edit10"/>
            <p:cNvPicPr>
              <a:picLocks noChangeAspect="1" noChangeArrowheads="1"/>
            </p:cNvPicPr>
            <p:nvPr/>
          </p:nvPicPr>
          <p:blipFill>
            <a:blip r:embed="rId6" cstate="print"/>
            <a:srcRect/>
            <a:stretch>
              <a:fillRect/>
            </a:stretch>
          </p:blipFill>
          <p:spPr bwMode="auto">
            <a:xfrm>
              <a:off x="968" y="1525"/>
              <a:ext cx="418" cy="995"/>
            </a:xfrm>
            <a:prstGeom prst="rect">
              <a:avLst/>
            </a:prstGeom>
            <a:noFill/>
          </p:spPr>
        </p:pic>
        <p:pic>
          <p:nvPicPr>
            <p:cNvPr id="9228" name="Picture 12" descr="edit12"/>
            <p:cNvPicPr>
              <a:picLocks noChangeAspect="1" noChangeArrowheads="1"/>
            </p:cNvPicPr>
            <p:nvPr/>
          </p:nvPicPr>
          <p:blipFill>
            <a:blip r:embed="rId7" cstate="print"/>
            <a:srcRect/>
            <a:stretch>
              <a:fillRect/>
            </a:stretch>
          </p:blipFill>
          <p:spPr bwMode="auto">
            <a:xfrm>
              <a:off x="3606" y="1434"/>
              <a:ext cx="406" cy="1006"/>
            </a:xfrm>
            <a:prstGeom prst="rect">
              <a:avLst/>
            </a:prstGeom>
            <a:noFill/>
          </p:spPr>
        </p:pic>
        <p:pic>
          <p:nvPicPr>
            <p:cNvPr id="9229" name="Picture 13" descr="edit14"/>
            <p:cNvPicPr>
              <a:picLocks noChangeAspect="1" noChangeArrowheads="1"/>
            </p:cNvPicPr>
            <p:nvPr/>
          </p:nvPicPr>
          <p:blipFill>
            <a:blip r:embed="rId8" cstate="print"/>
            <a:srcRect/>
            <a:stretch>
              <a:fillRect/>
            </a:stretch>
          </p:blipFill>
          <p:spPr bwMode="auto">
            <a:xfrm>
              <a:off x="3151" y="1325"/>
              <a:ext cx="332" cy="1014"/>
            </a:xfrm>
            <a:prstGeom prst="rect">
              <a:avLst/>
            </a:prstGeom>
            <a:noFill/>
          </p:spPr>
        </p:pic>
        <p:pic>
          <p:nvPicPr>
            <p:cNvPr id="9230" name="Picture 14" descr="edit17"/>
            <p:cNvPicPr>
              <a:picLocks noChangeAspect="1" noChangeArrowheads="1"/>
            </p:cNvPicPr>
            <p:nvPr/>
          </p:nvPicPr>
          <p:blipFill>
            <a:blip r:embed="rId9" cstate="print"/>
            <a:srcRect/>
            <a:stretch>
              <a:fillRect/>
            </a:stretch>
          </p:blipFill>
          <p:spPr bwMode="auto">
            <a:xfrm>
              <a:off x="3149" y="1321"/>
              <a:ext cx="344" cy="1000"/>
            </a:xfrm>
            <a:prstGeom prst="rect">
              <a:avLst/>
            </a:prstGeom>
            <a:noFill/>
          </p:spPr>
        </p:pic>
        <p:pic>
          <p:nvPicPr>
            <p:cNvPr id="9231" name="Picture 15" descr="edit4"/>
            <p:cNvPicPr>
              <a:picLocks noChangeAspect="1" noChangeArrowheads="1"/>
            </p:cNvPicPr>
            <p:nvPr/>
          </p:nvPicPr>
          <p:blipFill>
            <a:blip r:embed="rId10" cstate="print"/>
            <a:srcRect/>
            <a:stretch>
              <a:fillRect/>
            </a:stretch>
          </p:blipFill>
          <p:spPr bwMode="auto">
            <a:xfrm>
              <a:off x="2580" y="1405"/>
              <a:ext cx="298" cy="898"/>
            </a:xfrm>
            <a:prstGeom prst="rect">
              <a:avLst/>
            </a:prstGeom>
            <a:noFill/>
          </p:spPr>
        </p:pic>
        <p:pic>
          <p:nvPicPr>
            <p:cNvPr id="9232" name="Picture 16" descr="edit8"/>
            <p:cNvPicPr>
              <a:picLocks noChangeAspect="1" noChangeArrowheads="1"/>
            </p:cNvPicPr>
            <p:nvPr/>
          </p:nvPicPr>
          <p:blipFill>
            <a:blip r:embed="rId11" cstate="print"/>
            <a:srcRect/>
            <a:stretch>
              <a:fillRect/>
            </a:stretch>
          </p:blipFill>
          <p:spPr bwMode="auto">
            <a:xfrm>
              <a:off x="2897" y="1413"/>
              <a:ext cx="312" cy="912"/>
            </a:xfrm>
            <a:prstGeom prst="rect">
              <a:avLst/>
            </a:prstGeom>
            <a:noFill/>
          </p:spPr>
        </p:pic>
        <p:pic>
          <p:nvPicPr>
            <p:cNvPr id="9233" name="Picture 17" descr="edit7"/>
            <p:cNvPicPr>
              <a:picLocks noChangeAspect="1" noChangeArrowheads="1"/>
            </p:cNvPicPr>
            <p:nvPr/>
          </p:nvPicPr>
          <p:blipFill>
            <a:blip r:embed="rId12" cstate="print"/>
            <a:srcRect/>
            <a:stretch>
              <a:fillRect/>
            </a:stretch>
          </p:blipFill>
          <p:spPr bwMode="auto">
            <a:xfrm>
              <a:off x="2280" y="1310"/>
              <a:ext cx="414" cy="988"/>
            </a:xfrm>
            <a:prstGeom prst="rect">
              <a:avLst/>
            </a:prstGeom>
            <a:noFill/>
          </p:spPr>
        </p:pic>
        <p:pic>
          <p:nvPicPr>
            <p:cNvPr id="9234" name="Picture 18" descr="edit3"/>
            <p:cNvPicPr>
              <a:picLocks noChangeAspect="1" noChangeArrowheads="1"/>
            </p:cNvPicPr>
            <p:nvPr/>
          </p:nvPicPr>
          <p:blipFill>
            <a:blip r:embed="rId13" cstate="print"/>
            <a:srcRect/>
            <a:stretch>
              <a:fillRect/>
            </a:stretch>
          </p:blipFill>
          <p:spPr bwMode="auto">
            <a:xfrm>
              <a:off x="1897" y="1294"/>
              <a:ext cx="346" cy="1054"/>
            </a:xfrm>
            <a:prstGeom prst="rect">
              <a:avLst/>
            </a:prstGeom>
            <a:noFill/>
          </p:spPr>
        </p:pic>
        <p:pic>
          <p:nvPicPr>
            <p:cNvPr id="9235" name="Picture 19" descr="edit1"/>
            <p:cNvPicPr>
              <a:picLocks noChangeAspect="1" noChangeArrowheads="1"/>
            </p:cNvPicPr>
            <p:nvPr/>
          </p:nvPicPr>
          <p:blipFill>
            <a:blip r:embed="rId14" cstate="print"/>
            <a:srcRect/>
            <a:stretch>
              <a:fillRect/>
            </a:stretch>
          </p:blipFill>
          <p:spPr bwMode="auto">
            <a:xfrm>
              <a:off x="2084" y="1219"/>
              <a:ext cx="260" cy="884"/>
            </a:xfrm>
            <a:prstGeom prst="rect">
              <a:avLst/>
            </a:prstGeom>
            <a:noFill/>
          </p:spPr>
        </p:pic>
        <p:pic>
          <p:nvPicPr>
            <p:cNvPr id="9236" name="Picture 20" descr="edit3"/>
            <p:cNvPicPr>
              <a:picLocks noChangeAspect="1" noChangeArrowheads="1"/>
            </p:cNvPicPr>
            <p:nvPr/>
          </p:nvPicPr>
          <p:blipFill>
            <a:blip r:embed="rId15" cstate="print"/>
            <a:srcRect/>
            <a:stretch>
              <a:fillRect/>
            </a:stretch>
          </p:blipFill>
          <p:spPr bwMode="auto">
            <a:xfrm>
              <a:off x="2444" y="1202"/>
              <a:ext cx="312" cy="952"/>
            </a:xfrm>
            <a:prstGeom prst="rect">
              <a:avLst/>
            </a:prstGeom>
            <a:noFill/>
          </p:spPr>
        </p:pic>
        <p:pic>
          <p:nvPicPr>
            <p:cNvPr id="9237" name="Picture 21" descr="edit10"/>
            <p:cNvPicPr>
              <a:picLocks noChangeAspect="1" noChangeArrowheads="1"/>
            </p:cNvPicPr>
            <p:nvPr/>
          </p:nvPicPr>
          <p:blipFill>
            <a:blip r:embed="rId4" cstate="print"/>
            <a:srcRect/>
            <a:stretch>
              <a:fillRect/>
            </a:stretch>
          </p:blipFill>
          <p:spPr bwMode="auto">
            <a:xfrm>
              <a:off x="1847" y="1172"/>
              <a:ext cx="412" cy="980"/>
            </a:xfrm>
            <a:prstGeom prst="rect">
              <a:avLst/>
            </a:prstGeom>
            <a:noFill/>
          </p:spPr>
        </p:pic>
        <p:pic>
          <p:nvPicPr>
            <p:cNvPr id="9238" name="Picture 22" descr="edit5"/>
            <p:cNvPicPr>
              <a:picLocks noChangeAspect="1" noChangeArrowheads="1"/>
            </p:cNvPicPr>
            <p:nvPr/>
          </p:nvPicPr>
          <p:blipFill>
            <a:blip r:embed="rId16" cstate="print"/>
            <a:srcRect/>
            <a:stretch>
              <a:fillRect/>
            </a:stretch>
          </p:blipFill>
          <p:spPr bwMode="auto">
            <a:xfrm>
              <a:off x="2834" y="1206"/>
              <a:ext cx="328" cy="962"/>
            </a:xfrm>
            <a:prstGeom prst="rect">
              <a:avLst/>
            </a:prstGeom>
            <a:noFill/>
          </p:spPr>
        </p:pic>
        <p:pic>
          <p:nvPicPr>
            <p:cNvPr id="9239" name="Picture 23" descr="edit17"/>
            <p:cNvPicPr>
              <a:picLocks noChangeAspect="1" noChangeArrowheads="1"/>
            </p:cNvPicPr>
            <p:nvPr/>
          </p:nvPicPr>
          <p:blipFill>
            <a:blip r:embed="rId5" cstate="print"/>
            <a:srcRect/>
            <a:stretch>
              <a:fillRect/>
            </a:stretch>
          </p:blipFill>
          <p:spPr bwMode="auto">
            <a:xfrm>
              <a:off x="2017" y="1182"/>
              <a:ext cx="310" cy="902"/>
            </a:xfrm>
            <a:prstGeom prst="rect">
              <a:avLst/>
            </a:prstGeom>
            <a:noFill/>
          </p:spPr>
        </p:pic>
        <p:pic>
          <p:nvPicPr>
            <p:cNvPr id="9240" name="Picture 24" descr="edit6"/>
            <p:cNvPicPr>
              <a:picLocks noChangeAspect="1" noChangeArrowheads="1"/>
            </p:cNvPicPr>
            <p:nvPr/>
          </p:nvPicPr>
          <p:blipFill>
            <a:blip r:embed="rId17" cstate="print"/>
            <a:srcRect/>
            <a:stretch>
              <a:fillRect/>
            </a:stretch>
          </p:blipFill>
          <p:spPr bwMode="auto">
            <a:xfrm>
              <a:off x="2245" y="1117"/>
              <a:ext cx="334" cy="1062"/>
            </a:xfrm>
            <a:prstGeom prst="rect">
              <a:avLst/>
            </a:prstGeom>
            <a:noFill/>
          </p:spPr>
        </p:pic>
        <p:pic>
          <p:nvPicPr>
            <p:cNvPr id="9241" name="Picture 25" descr="edit5"/>
            <p:cNvPicPr>
              <a:picLocks noChangeAspect="1" noChangeArrowheads="1"/>
            </p:cNvPicPr>
            <p:nvPr/>
          </p:nvPicPr>
          <p:blipFill>
            <a:blip r:embed="rId18" cstate="print"/>
            <a:srcRect/>
            <a:stretch>
              <a:fillRect/>
            </a:stretch>
          </p:blipFill>
          <p:spPr bwMode="auto">
            <a:xfrm>
              <a:off x="2608" y="1071"/>
              <a:ext cx="364" cy="1066"/>
            </a:xfrm>
            <a:prstGeom prst="rect">
              <a:avLst/>
            </a:prstGeom>
            <a:noFill/>
          </p:spPr>
        </p:pic>
        <p:pic>
          <p:nvPicPr>
            <p:cNvPr id="9242" name="Picture 26" descr="EDIT15"/>
            <p:cNvPicPr>
              <a:picLocks noChangeAspect="1" noChangeArrowheads="1"/>
            </p:cNvPicPr>
            <p:nvPr/>
          </p:nvPicPr>
          <p:blipFill>
            <a:blip r:embed="rId19" cstate="print"/>
            <a:srcRect/>
            <a:stretch>
              <a:fillRect/>
            </a:stretch>
          </p:blipFill>
          <p:spPr bwMode="auto">
            <a:xfrm>
              <a:off x="2699" y="1071"/>
              <a:ext cx="390" cy="1106"/>
            </a:xfrm>
            <a:prstGeom prst="rect">
              <a:avLst/>
            </a:prstGeom>
            <a:noFill/>
          </p:spPr>
        </p:pic>
        <p:pic>
          <p:nvPicPr>
            <p:cNvPr id="9243" name="Picture 27" descr="edit1"/>
            <p:cNvPicPr>
              <a:picLocks noChangeAspect="1" noChangeArrowheads="1"/>
            </p:cNvPicPr>
            <p:nvPr/>
          </p:nvPicPr>
          <p:blipFill>
            <a:blip r:embed="rId14" cstate="print"/>
            <a:srcRect/>
            <a:stretch>
              <a:fillRect/>
            </a:stretch>
          </p:blipFill>
          <p:spPr bwMode="auto">
            <a:xfrm>
              <a:off x="770" y="1698"/>
              <a:ext cx="260" cy="884"/>
            </a:xfrm>
            <a:prstGeom prst="rect">
              <a:avLst/>
            </a:prstGeom>
            <a:noFill/>
          </p:spPr>
        </p:pic>
        <p:pic>
          <p:nvPicPr>
            <p:cNvPr id="9244" name="Picture 28" descr="edit3"/>
            <p:cNvPicPr>
              <a:picLocks noChangeAspect="1" noChangeArrowheads="1"/>
            </p:cNvPicPr>
            <p:nvPr/>
          </p:nvPicPr>
          <p:blipFill>
            <a:blip r:embed="rId15" cstate="print"/>
            <a:srcRect/>
            <a:stretch>
              <a:fillRect/>
            </a:stretch>
          </p:blipFill>
          <p:spPr bwMode="auto">
            <a:xfrm>
              <a:off x="1130" y="1681"/>
              <a:ext cx="312" cy="952"/>
            </a:xfrm>
            <a:prstGeom prst="rect">
              <a:avLst/>
            </a:prstGeom>
            <a:noFill/>
          </p:spPr>
        </p:pic>
        <p:pic>
          <p:nvPicPr>
            <p:cNvPr id="9245" name="Picture 29" descr="edit4"/>
            <p:cNvPicPr>
              <a:picLocks noChangeAspect="1" noChangeArrowheads="1"/>
            </p:cNvPicPr>
            <p:nvPr/>
          </p:nvPicPr>
          <p:blipFill>
            <a:blip r:embed="rId10" cstate="print"/>
            <a:srcRect/>
            <a:stretch>
              <a:fillRect/>
            </a:stretch>
          </p:blipFill>
          <p:spPr bwMode="auto">
            <a:xfrm>
              <a:off x="4803" y="1994"/>
              <a:ext cx="298" cy="898"/>
            </a:xfrm>
            <a:prstGeom prst="rect">
              <a:avLst/>
            </a:prstGeom>
            <a:noFill/>
          </p:spPr>
        </p:pic>
        <p:pic>
          <p:nvPicPr>
            <p:cNvPr id="9246" name="Picture 30" descr="edit6"/>
            <p:cNvPicPr>
              <a:picLocks noChangeAspect="1" noChangeArrowheads="1"/>
            </p:cNvPicPr>
            <p:nvPr/>
          </p:nvPicPr>
          <p:blipFill>
            <a:blip r:embed="rId20" cstate="print"/>
            <a:srcRect/>
            <a:stretch>
              <a:fillRect/>
            </a:stretch>
          </p:blipFill>
          <p:spPr bwMode="auto">
            <a:xfrm>
              <a:off x="1202" y="1979"/>
              <a:ext cx="302" cy="958"/>
            </a:xfrm>
            <a:prstGeom prst="rect">
              <a:avLst/>
            </a:prstGeom>
            <a:noFill/>
          </p:spPr>
        </p:pic>
        <p:pic>
          <p:nvPicPr>
            <p:cNvPr id="9247" name="Picture 31" descr="edit8"/>
            <p:cNvPicPr>
              <a:picLocks noChangeAspect="1" noChangeArrowheads="1"/>
            </p:cNvPicPr>
            <p:nvPr/>
          </p:nvPicPr>
          <p:blipFill>
            <a:blip r:embed="rId11" cstate="print"/>
            <a:srcRect/>
            <a:stretch>
              <a:fillRect/>
            </a:stretch>
          </p:blipFill>
          <p:spPr bwMode="auto">
            <a:xfrm>
              <a:off x="5120" y="2002"/>
              <a:ext cx="312" cy="912"/>
            </a:xfrm>
            <a:prstGeom prst="rect">
              <a:avLst/>
            </a:prstGeom>
            <a:noFill/>
          </p:spPr>
        </p:pic>
        <p:pic>
          <p:nvPicPr>
            <p:cNvPr id="9248" name="Picture 32" descr="edit9"/>
            <p:cNvPicPr>
              <a:picLocks noChangeAspect="1" noChangeArrowheads="1"/>
            </p:cNvPicPr>
            <p:nvPr/>
          </p:nvPicPr>
          <p:blipFill>
            <a:blip r:embed="rId21" cstate="print"/>
            <a:srcRect/>
            <a:stretch>
              <a:fillRect/>
            </a:stretch>
          </p:blipFill>
          <p:spPr bwMode="auto">
            <a:xfrm>
              <a:off x="756" y="1979"/>
              <a:ext cx="280" cy="958"/>
            </a:xfrm>
            <a:prstGeom prst="rect">
              <a:avLst/>
            </a:prstGeom>
            <a:noFill/>
          </p:spPr>
        </p:pic>
        <p:pic>
          <p:nvPicPr>
            <p:cNvPr id="9249" name="Picture 33" descr="edit10"/>
            <p:cNvPicPr>
              <a:picLocks noChangeAspect="1" noChangeArrowheads="1"/>
            </p:cNvPicPr>
            <p:nvPr/>
          </p:nvPicPr>
          <p:blipFill>
            <a:blip r:embed="rId4" cstate="print"/>
            <a:srcRect/>
            <a:stretch>
              <a:fillRect/>
            </a:stretch>
          </p:blipFill>
          <p:spPr bwMode="auto">
            <a:xfrm>
              <a:off x="533" y="1651"/>
              <a:ext cx="412" cy="980"/>
            </a:xfrm>
            <a:prstGeom prst="rect">
              <a:avLst/>
            </a:prstGeom>
            <a:noFill/>
          </p:spPr>
        </p:pic>
        <p:pic>
          <p:nvPicPr>
            <p:cNvPr id="9250" name="Picture 34" descr="edit11"/>
            <p:cNvPicPr>
              <a:picLocks noChangeAspect="1" noChangeArrowheads="1"/>
            </p:cNvPicPr>
            <p:nvPr/>
          </p:nvPicPr>
          <p:blipFill>
            <a:blip r:embed="rId22" cstate="print"/>
            <a:srcRect/>
            <a:stretch>
              <a:fillRect/>
            </a:stretch>
          </p:blipFill>
          <p:spPr bwMode="auto">
            <a:xfrm>
              <a:off x="468" y="1991"/>
              <a:ext cx="322" cy="986"/>
            </a:xfrm>
            <a:prstGeom prst="rect">
              <a:avLst/>
            </a:prstGeom>
            <a:noFill/>
          </p:spPr>
        </p:pic>
        <p:pic>
          <p:nvPicPr>
            <p:cNvPr id="9251" name="Picture 35" descr="edit12"/>
            <p:cNvPicPr>
              <a:picLocks noChangeAspect="1" noChangeArrowheads="1"/>
            </p:cNvPicPr>
            <p:nvPr/>
          </p:nvPicPr>
          <p:blipFill>
            <a:blip r:embed="rId23" cstate="print"/>
            <a:srcRect/>
            <a:stretch>
              <a:fillRect/>
            </a:stretch>
          </p:blipFill>
          <p:spPr bwMode="auto">
            <a:xfrm>
              <a:off x="110" y="2048"/>
              <a:ext cx="366" cy="908"/>
            </a:xfrm>
            <a:prstGeom prst="rect">
              <a:avLst/>
            </a:prstGeom>
            <a:noFill/>
          </p:spPr>
        </p:pic>
        <p:pic>
          <p:nvPicPr>
            <p:cNvPr id="9252" name="Picture 36" descr="edit13"/>
            <p:cNvPicPr>
              <a:picLocks noChangeAspect="1" noChangeArrowheads="1"/>
            </p:cNvPicPr>
            <p:nvPr/>
          </p:nvPicPr>
          <p:blipFill>
            <a:blip r:embed="rId24" cstate="print"/>
            <a:srcRect/>
            <a:stretch>
              <a:fillRect/>
            </a:stretch>
          </p:blipFill>
          <p:spPr bwMode="auto">
            <a:xfrm>
              <a:off x="3576" y="1979"/>
              <a:ext cx="336" cy="958"/>
            </a:xfrm>
            <a:prstGeom prst="rect">
              <a:avLst/>
            </a:prstGeom>
            <a:noFill/>
          </p:spPr>
        </p:pic>
        <p:pic>
          <p:nvPicPr>
            <p:cNvPr id="9253" name="Picture 37" descr="edit14"/>
            <p:cNvPicPr>
              <a:picLocks noChangeAspect="1" noChangeArrowheads="1"/>
            </p:cNvPicPr>
            <p:nvPr/>
          </p:nvPicPr>
          <p:blipFill>
            <a:blip r:embed="rId25" cstate="print"/>
            <a:srcRect/>
            <a:stretch>
              <a:fillRect/>
            </a:stretch>
          </p:blipFill>
          <p:spPr bwMode="auto">
            <a:xfrm>
              <a:off x="3919" y="2001"/>
              <a:ext cx="300" cy="916"/>
            </a:xfrm>
            <a:prstGeom prst="rect">
              <a:avLst/>
            </a:prstGeom>
            <a:noFill/>
          </p:spPr>
        </p:pic>
        <p:pic>
          <p:nvPicPr>
            <p:cNvPr id="9254" name="Picture 38" descr="edit7"/>
            <p:cNvPicPr>
              <a:picLocks noChangeAspect="1" noChangeArrowheads="1"/>
            </p:cNvPicPr>
            <p:nvPr/>
          </p:nvPicPr>
          <p:blipFill>
            <a:blip r:embed="rId12" cstate="print"/>
            <a:srcRect/>
            <a:stretch>
              <a:fillRect/>
            </a:stretch>
          </p:blipFill>
          <p:spPr bwMode="auto">
            <a:xfrm>
              <a:off x="4503" y="1899"/>
              <a:ext cx="414" cy="988"/>
            </a:xfrm>
            <a:prstGeom prst="rect">
              <a:avLst/>
            </a:prstGeom>
            <a:noFill/>
          </p:spPr>
        </p:pic>
        <p:pic>
          <p:nvPicPr>
            <p:cNvPr id="9255" name="Picture 39" descr="edit5"/>
            <p:cNvPicPr>
              <a:picLocks noChangeAspect="1" noChangeArrowheads="1"/>
            </p:cNvPicPr>
            <p:nvPr/>
          </p:nvPicPr>
          <p:blipFill>
            <a:blip r:embed="rId16" cstate="print"/>
            <a:srcRect/>
            <a:stretch>
              <a:fillRect/>
            </a:stretch>
          </p:blipFill>
          <p:spPr bwMode="auto">
            <a:xfrm>
              <a:off x="1520" y="1685"/>
              <a:ext cx="328" cy="962"/>
            </a:xfrm>
            <a:prstGeom prst="rect">
              <a:avLst/>
            </a:prstGeom>
            <a:noFill/>
          </p:spPr>
        </p:pic>
        <p:pic>
          <p:nvPicPr>
            <p:cNvPr id="9256" name="Picture 40" descr="EDIT15"/>
            <p:cNvPicPr>
              <a:picLocks noChangeAspect="1" noChangeArrowheads="1"/>
            </p:cNvPicPr>
            <p:nvPr/>
          </p:nvPicPr>
          <p:blipFill>
            <a:blip r:embed="rId26" cstate="print"/>
            <a:srcRect/>
            <a:stretch>
              <a:fillRect/>
            </a:stretch>
          </p:blipFill>
          <p:spPr bwMode="auto">
            <a:xfrm>
              <a:off x="1653" y="1950"/>
              <a:ext cx="352" cy="998"/>
            </a:xfrm>
            <a:prstGeom prst="rect">
              <a:avLst/>
            </a:prstGeom>
            <a:noFill/>
          </p:spPr>
        </p:pic>
        <p:pic>
          <p:nvPicPr>
            <p:cNvPr id="9257" name="Picture 41" descr="edit16"/>
            <p:cNvPicPr>
              <a:picLocks noChangeAspect="1" noChangeArrowheads="1"/>
            </p:cNvPicPr>
            <p:nvPr/>
          </p:nvPicPr>
          <p:blipFill>
            <a:blip r:embed="rId27" cstate="print"/>
            <a:srcRect/>
            <a:stretch>
              <a:fillRect/>
            </a:stretch>
          </p:blipFill>
          <p:spPr bwMode="auto">
            <a:xfrm>
              <a:off x="5285" y="1954"/>
              <a:ext cx="334" cy="900"/>
            </a:xfrm>
            <a:prstGeom prst="rect">
              <a:avLst/>
            </a:prstGeom>
            <a:noFill/>
          </p:spPr>
        </p:pic>
        <p:pic>
          <p:nvPicPr>
            <p:cNvPr id="9258" name="Picture 42" descr="edit17"/>
            <p:cNvPicPr>
              <a:picLocks noChangeAspect="1" noChangeArrowheads="1"/>
            </p:cNvPicPr>
            <p:nvPr/>
          </p:nvPicPr>
          <p:blipFill>
            <a:blip r:embed="rId5" cstate="print"/>
            <a:srcRect/>
            <a:stretch>
              <a:fillRect/>
            </a:stretch>
          </p:blipFill>
          <p:spPr bwMode="auto">
            <a:xfrm>
              <a:off x="703" y="1661"/>
              <a:ext cx="310" cy="902"/>
            </a:xfrm>
            <a:prstGeom prst="rect">
              <a:avLst/>
            </a:prstGeom>
            <a:noFill/>
          </p:spPr>
        </p:pic>
        <p:pic>
          <p:nvPicPr>
            <p:cNvPr id="9259" name="Picture 43" descr="edit1"/>
            <p:cNvPicPr>
              <a:picLocks noChangeAspect="1" noChangeArrowheads="1"/>
            </p:cNvPicPr>
            <p:nvPr/>
          </p:nvPicPr>
          <p:blipFill>
            <a:blip r:embed="rId28" cstate="print"/>
            <a:srcRect/>
            <a:stretch>
              <a:fillRect/>
            </a:stretch>
          </p:blipFill>
          <p:spPr bwMode="auto">
            <a:xfrm>
              <a:off x="3763" y="1903"/>
              <a:ext cx="288" cy="980"/>
            </a:xfrm>
            <a:prstGeom prst="rect">
              <a:avLst/>
            </a:prstGeom>
            <a:noFill/>
          </p:spPr>
        </p:pic>
        <p:pic>
          <p:nvPicPr>
            <p:cNvPr id="9260" name="Picture 44" descr="edit3"/>
            <p:cNvPicPr>
              <a:picLocks noChangeAspect="1" noChangeArrowheads="1"/>
            </p:cNvPicPr>
            <p:nvPr/>
          </p:nvPicPr>
          <p:blipFill>
            <a:blip r:embed="rId13" cstate="print"/>
            <a:srcRect/>
            <a:stretch>
              <a:fillRect/>
            </a:stretch>
          </p:blipFill>
          <p:spPr bwMode="auto">
            <a:xfrm>
              <a:off x="4120" y="1883"/>
              <a:ext cx="346" cy="1054"/>
            </a:xfrm>
            <a:prstGeom prst="rect">
              <a:avLst/>
            </a:prstGeom>
            <a:noFill/>
          </p:spPr>
        </p:pic>
        <p:pic>
          <p:nvPicPr>
            <p:cNvPr id="9261" name="Picture 45" descr="edit4"/>
            <p:cNvPicPr>
              <a:picLocks noChangeAspect="1" noChangeArrowheads="1"/>
            </p:cNvPicPr>
            <p:nvPr/>
          </p:nvPicPr>
          <p:blipFill>
            <a:blip r:embed="rId29" cstate="print"/>
            <a:srcRect/>
            <a:stretch>
              <a:fillRect/>
            </a:stretch>
          </p:blipFill>
          <p:spPr bwMode="auto">
            <a:xfrm>
              <a:off x="691" y="1897"/>
              <a:ext cx="330" cy="994"/>
            </a:xfrm>
            <a:prstGeom prst="rect">
              <a:avLst/>
            </a:prstGeom>
            <a:noFill/>
          </p:spPr>
        </p:pic>
        <p:pic>
          <p:nvPicPr>
            <p:cNvPr id="9262" name="Picture 46" descr="edit6"/>
            <p:cNvPicPr>
              <a:picLocks noChangeAspect="1" noChangeArrowheads="1"/>
            </p:cNvPicPr>
            <p:nvPr/>
          </p:nvPicPr>
          <p:blipFill>
            <a:blip r:embed="rId17" cstate="print"/>
            <a:srcRect/>
            <a:stretch>
              <a:fillRect/>
            </a:stretch>
          </p:blipFill>
          <p:spPr bwMode="auto">
            <a:xfrm>
              <a:off x="3470" y="2523"/>
              <a:ext cx="334" cy="1062"/>
            </a:xfrm>
            <a:prstGeom prst="rect">
              <a:avLst/>
            </a:prstGeom>
            <a:noFill/>
          </p:spPr>
        </p:pic>
        <p:pic>
          <p:nvPicPr>
            <p:cNvPr id="9263" name="Picture 47" descr="edit9"/>
            <p:cNvPicPr>
              <a:picLocks noChangeAspect="1" noChangeArrowheads="1"/>
            </p:cNvPicPr>
            <p:nvPr/>
          </p:nvPicPr>
          <p:blipFill>
            <a:blip r:embed="rId30" cstate="print"/>
            <a:srcRect/>
            <a:stretch>
              <a:fillRect/>
            </a:stretch>
          </p:blipFill>
          <p:spPr bwMode="auto">
            <a:xfrm>
              <a:off x="449" y="1705"/>
              <a:ext cx="310" cy="1062"/>
            </a:xfrm>
            <a:prstGeom prst="rect">
              <a:avLst/>
            </a:prstGeom>
            <a:noFill/>
          </p:spPr>
        </p:pic>
        <p:pic>
          <p:nvPicPr>
            <p:cNvPr id="9264" name="Picture 48" descr="edit10"/>
            <p:cNvPicPr>
              <a:picLocks noChangeAspect="1" noChangeArrowheads="1"/>
            </p:cNvPicPr>
            <p:nvPr/>
          </p:nvPicPr>
          <p:blipFill>
            <a:blip r:embed="rId31" cstate="print"/>
            <a:srcRect/>
            <a:stretch>
              <a:fillRect/>
            </a:stretch>
          </p:blipFill>
          <p:spPr bwMode="auto">
            <a:xfrm>
              <a:off x="3518" y="1851"/>
              <a:ext cx="456" cy="1086"/>
            </a:xfrm>
            <a:prstGeom prst="rect">
              <a:avLst/>
            </a:prstGeom>
            <a:noFill/>
          </p:spPr>
        </p:pic>
        <p:pic>
          <p:nvPicPr>
            <p:cNvPr id="9265" name="Picture 49" descr="edit11"/>
            <p:cNvPicPr>
              <a:picLocks noChangeAspect="1" noChangeArrowheads="1"/>
            </p:cNvPicPr>
            <p:nvPr/>
          </p:nvPicPr>
          <p:blipFill>
            <a:blip r:embed="rId32" cstate="print"/>
            <a:srcRect/>
            <a:stretch>
              <a:fillRect/>
            </a:stretch>
          </p:blipFill>
          <p:spPr bwMode="auto">
            <a:xfrm>
              <a:off x="1790" y="2008"/>
              <a:ext cx="356" cy="1092"/>
            </a:xfrm>
            <a:prstGeom prst="rect">
              <a:avLst/>
            </a:prstGeom>
            <a:noFill/>
          </p:spPr>
        </p:pic>
        <p:pic>
          <p:nvPicPr>
            <p:cNvPr id="9266" name="Picture 50" descr="edit12"/>
            <p:cNvPicPr>
              <a:picLocks noChangeAspect="1" noChangeArrowheads="1"/>
            </p:cNvPicPr>
            <p:nvPr/>
          </p:nvPicPr>
          <p:blipFill>
            <a:blip r:embed="rId7" cstate="print"/>
            <a:srcRect/>
            <a:stretch>
              <a:fillRect/>
            </a:stretch>
          </p:blipFill>
          <p:spPr bwMode="auto">
            <a:xfrm>
              <a:off x="1429" y="2069"/>
              <a:ext cx="406" cy="1006"/>
            </a:xfrm>
            <a:prstGeom prst="rect">
              <a:avLst/>
            </a:prstGeom>
            <a:noFill/>
          </p:spPr>
        </p:pic>
        <p:pic>
          <p:nvPicPr>
            <p:cNvPr id="9267" name="Picture 51" descr="edit13"/>
            <p:cNvPicPr>
              <a:picLocks noChangeAspect="1" noChangeArrowheads="1"/>
            </p:cNvPicPr>
            <p:nvPr/>
          </p:nvPicPr>
          <p:blipFill>
            <a:blip r:embed="rId33" cstate="print"/>
            <a:srcRect/>
            <a:stretch>
              <a:fillRect/>
            </a:stretch>
          </p:blipFill>
          <p:spPr bwMode="auto">
            <a:xfrm>
              <a:off x="1719" y="1552"/>
              <a:ext cx="372" cy="1062"/>
            </a:xfrm>
            <a:prstGeom prst="rect">
              <a:avLst/>
            </a:prstGeom>
            <a:noFill/>
          </p:spPr>
        </p:pic>
        <p:pic>
          <p:nvPicPr>
            <p:cNvPr id="9268" name="Picture 52" descr="edit14"/>
            <p:cNvPicPr>
              <a:picLocks noChangeAspect="1" noChangeArrowheads="1"/>
            </p:cNvPicPr>
            <p:nvPr/>
          </p:nvPicPr>
          <p:blipFill>
            <a:blip r:embed="rId8" cstate="print"/>
            <a:srcRect/>
            <a:stretch>
              <a:fillRect/>
            </a:stretch>
          </p:blipFill>
          <p:spPr bwMode="auto">
            <a:xfrm>
              <a:off x="3695" y="1869"/>
              <a:ext cx="332" cy="1014"/>
            </a:xfrm>
            <a:prstGeom prst="rect">
              <a:avLst/>
            </a:prstGeom>
            <a:noFill/>
          </p:spPr>
        </p:pic>
        <p:pic>
          <p:nvPicPr>
            <p:cNvPr id="9269" name="Picture 53" descr="edit7"/>
            <p:cNvPicPr>
              <a:picLocks noChangeAspect="1" noChangeArrowheads="1"/>
            </p:cNvPicPr>
            <p:nvPr/>
          </p:nvPicPr>
          <p:blipFill>
            <a:blip r:embed="rId34" cstate="print"/>
            <a:srcRect/>
            <a:stretch>
              <a:fillRect/>
            </a:stretch>
          </p:blipFill>
          <p:spPr bwMode="auto">
            <a:xfrm>
              <a:off x="404" y="1842"/>
              <a:ext cx="439" cy="1049"/>
            </a:xfrm>
            <a:prstGeom prst="rect">
              <a:avLst/>
            </a:prstGeom>
            <a:noFill/>
          </p:spPr>
        </p:pic>
        <p:pic>
          <p:nvPicPr>
            <p:cNvPr id="9270" name="Picture 54" descr="edit5"/>
            <p:cNvPicPr>
              <a:picLocks noChangeAspect="1" noChangeArrowheads="1"/>
            </p:cNvPicPr>
            <p:nvPr/>
          </p:nvPicPr>
          <p:blipFill>
            <a:blip r:embed="rId18" cstate="print"/>
            <a:srcRect/>
            <a:stretch>
              <a:fillRect/>
            </a:stretch>
          </p:blipFill>
          <p:spPr bwMode="auto">
            <a:xfrm>
              <a:off x="1294" y="1550"/>
              <a:ext cx="364" cy="1066"/>
            </a:xfrm>
            <a:prstGeom prst="rect">
              <a:avLst/>
            </a:prstGeom>
            <a:noFill/>
          </p:spPr>
        </p:pic>
        <p:pic>
          <p:nvPicPr>
            <p:cNvPr id="9271" name="Picture 55" descr="EDIT15"/>
            <p:cNvPicPr>
              <a:picLocks noChangeAspect="1" noChangeArrowheads="1"/>
            </p:cNvPicPr>
            <p:nvPr/>
          </p:nvPicPr>
          <p:blipFill>
            <a:blip r:embed="rId19" cstate="print"/>
            <a:srcRect/>
            <a:stretch>
              <a:fillRect/>
            </a:stretch>
          </p:blipFill>
          <p:spPr bwMode="auto">
            <a:xfrm>
              <a:off x="1385" y="1550"/>
              <a:ext cx="390" cy="1106"/>
            </a:xfrm>
            <a:prstGeom prst="rect">
              <a:avLst/>
            </a:prstGeom>
            <a:noFill/>
          </p:spPr>
        </p:pic>
        <p:pic>
          <p:nvPicPr>
            <p:cNvPr id="9272" name="Picture 56" descr="edit16"/>
            <p:cNvPicPr>
              <a:picLocks noChangeAspect="1" noChangeArrowheads="1"/>
            </p:cNvPicPr>
            <p:nvPr/>
          </p:nvPicPr>
          <p:blipFill>
            <a:blip r:embed="rId35" cstate="print"/>
            <a:srcRect/>
            <a:stretch>
              <a:fillRect/>
            </a:stretch>
          </p:blipFill>
          <p:spPr bwMode="auto">
            <a:xfrm>
              <a:off x="204" y="2568"/>
              <a:ext cx="370" cy="998"/>
            </a:xfrm>
            <a:prstGeom prst="rect">
              <a:avLst/>
            </a:prstGeom>
            <a:noFill/>
          </p:spPr>
        </p:pic>
        <p:pic>
          <p:nvPicPr>
            <p:cNvPr id="9273" name="Picture 57" descr="edit17"/>
            <p:cNvPicPr>
              <a:picLocks noChangeAspect="1" noChangeArrowheads="1"/>
            </p:cNvPicPr>
            <p:nvPr/>
          </p:nvPicPr>
          <p:blipFill>
            <a:blip r:embed="rId9" cstate="print"/>
            <a:srcRect/>
            <a:stretch>
              <a:fillRect/>
            </a:stretch>
          </p:blipFill>
          <p:spPr bwMode="auto">
            <a:xfrm>
              <a:off x="3693" y="1865"/>
              <a:ext cx="344" cy="1000"/>
            </a:xfrm>
            <a:prstGeom prst="rect">
              <a:avLst/>
            </a:prstGeom>
            <a:noFill/>
          </p:spPr>
        </p:pic>
        <p:pic>
          <p:nvPicPr>
            <p:cNvPr id="9274" name="Picture 58" descr="edit1"/>
            <p:cNvPicPr>
              <a:picLocks noChangeAspect="1" noChangeArrowheads="1"/>
            </p:cNvPicPr>
            <p:nvPr/>
          </p:nvPicPr>
          <p:blipFill>
            <a:blip r:embed="rId14" cstate="print"/>
            <a:srcRect/>
            <a:stretch>
              <a:fillRect/>
            </a:stretch>
          </p:blipFill>
          <p:spPr bwMode="auto">
            <a:xfrm>
              <a:off x="4307" y="1808"/>
              <a:ext cx="260" cy="884"/>
            </a:xfrm>
            <a:prstGeom prst="rect">
              <a:avLst/>
            </a:prstGeom>
            <a:noFill/>
          </p:spPr>
        </p:pic>
        <p:pic>
          <p:nvPicPr>
            <p:cNvPr id="9275" name="Picture 59" descr="edit3"/>
            <p:cNvPicPr>
              <a:picLocks noChangeAspect="1" noChangeArrowheads="1"/>
            </p:cNvPicPr>
            <p:nvPr/>
          </p:nvPicPr>
          <p:blipFill>
            <a:blip r:embed="rId15" cstate="print"/>
            <a:srcRect/>
            <a:stretch>
              <a:fillRect/>
            </a:stretch>
          </p:blipFill>
          <p:spPr bwMode="auto">
            <a:xfrm>
              <a:off x="4667" y="1791"/>
              <a:ext cx="312" cy="952"/>
            </a:xfrm>
            <a:prstGeom prst="rect">
              <a:avLst/>
            </a:prstGeom>
            <a:noFill/>
          </p:spPr>
        </p:pic>
        <p:pic>
          <p:nvPicPr>
            <p:cNvPr id="9276" name="Picture 60" descr="edit10"/>
            <p:cNvPicPr>
              <a:picLocks noChangeAspect="1" noChangeArrowheads="1"/>
            </p:cNvPicPr>
            <p:nvPr/>
          </p:nvPicPr>
          <p:blipFill>
            <a:blip r:embed="rId4" cstate="print"/>
            <a:srcRect/>
            <a:stretch>
              <a:fillRect/>
            </a:stretch>
          </p:blipFill>
          <p:spPr bwMode="auto">
            <a:xfrm>
              <a:off x="4070" y="1761"/>
              <a:ext cx="412" cy="980"/>
            </a:xfrm>
            <a:prstGeom prst="rect">
              <a:avLst/>
            </a:prstGeom>
            <a:noFill/>
          </p:spPr>
        </p:pic>
        <p:pic>
          <p:nvPicPr>
            <p:cNvPr id="9277" name="Picture 61" descr="edit5"/>
            <p:cNvPicPr>
              <a:picLocks noChangeAspect="1" noChangeArrowheads="1"/>
            </p:cNvPicPr>
            <p:nvPr/>
          </p:nvPicPr>
          <p:blipFill>
            <a:blip r:embed="rId16" cstate="print"/>
            <a:srcRect/>
            <a:stretch>
              <a:fillRect/>
            </a:stretch>
          </p:blipFill>
          <p:spPr bwMode="auto">
            <a:xfrm>
              <a:off x="5057" y="1795"/>
              <a:ext cx="328" cy="962"/>
            </a:xfrm>
            <a:prstGeom prst="rect">
              <a:avLst/>
            </a:prstGeom>
            <a:noFill/>
          </p:spPr>
        </p:pic>
        <p:pic>
          <p:nvPicPr>
            <p:cNvPr id="9278" name="Picture 62" descr="edit17"/>
            <p:cNvPicPr>
              <a:picLocks noChangeAspect="1" noChangeArrowheads="1"/>
            </p:cNvPicPr>
            <p:nvPr/>
          </p:nvPicPr>
          <p:blipFill>
            <a:blip r:embed="rId5" cstate="print"/>
            <a:srcRect/>
            <a:stretch>
              <a:fillRect/>
            </a:stretch>
          </p:blipFill>
          <p:spPr bwMode="auto">
            <a:xfrm>
              <a:off x="4240" y="1771"/>
              <a:ext cx="310" cy="902"/>
            </a:xfrm>
            <a:prstGeom prst="rect">
              <a:avLst/>
            </a:prstGeom>
            <a:noFill/>
          </p:spPr>
        </p:pic>
        <p:pic>
          <p:nvPicPr>
            <p:cNvPr id="9279" name="Picture 63" descr="edit6"/>
            <p:cNvPicPr>
              <a:picLocks noChangeAspect="1" noChangeArrowheads="1"/>
            </p:cNvPicPr>
            <p:nvPr/>
          </p:nvPicPr>
          <p:blipFill>
            <a:blip r:embed="rId17" cstate="print"/>
            <a:srcRect/>
            <a:stretch>
              <a:fillRect/>
            </a:stretch>
          </p:blipFill>
          <p:spPr bwMode="auto">
            <a:xfrm>
              <a:off x="4468" y="1706"/>
              <a:ext cx="334" cy="1062"/>
            </a:xfrm>
            <a:prstGeom prst="rect">
              <a:avLst/>
            </a:prstGeom>
            <a:noFill/>
          </p:spPr>
        </p:pic>
        <p:pic>
          <p:nvPicPr>
            <p:cNvPr id="9280" name="Picture 64" descr="edit9"/>
            <p:cNvPicPr>
              <a:picLocks noChangeAspect="1" noChangeArrowheads="1"/>
            </p:cNvPicPr>
            <p:nvPr/>
          </p:nvPicPr>
          <p:blipFill>
            <a:blip r:embed="rId30" cstate="print"/>
            <a:srcRect/>
            <a:stretch>
              <a:fillRect/>
            </a:stretch>
          </p:blipFill>
          <p:spPr bwMode="auto">
            <a:xfrm>
              <a:off x="3986" y="1815"/>
              <a:ext cx="310" cy="1062"/>
            </a:xfrm>
            <a:prstGeom prst="rect">
              <a:avLst/>
            </a:prstGeom>
            <a:noFill/>
          </p:spPr>
        </p:pic>
        <p:pic>
          <p:nvPicPr>
            <p:cNvPr id="9281" name="Picture 65" descr="edit13"/>
            <p:cNvPicPr>
              <a:picLocks noChangeAspect="1" noChangeArrowheads="1"/>
            </p:cNvPicPr>
            <p:nvPr/>
          </p:nvPicPr>
          <p:blipFill>
            <a:blip r:embed="rId33" cstate="print"/>
            <a:srcRect/>
            <a:stretch>
              <a:fillRect/>
            </a:stretch>
          </p:blipFill>
          <p:spPr bwMode="auto">
            <a:xfrm>
              <a:off x="5256" y="1662"/>
              <a:ext cx="372" cy="1062"/>
            </a:xfrm>
            <a:prstGeom prst="rect">
              <a:avLst/>
            </a:prstGeom>
            <a:noFill/>
          </p:spPr>
        </p:pic>
        <p:pic>
          <p:nvPicPr>
            <p:cNvPr id="9282" name="Picture 66" descr="edit5"/>
            <p:cNvPicPr>
              <a:picLocks noChangeAspect="1" noChangeArrowheads="1"/>
            </p:cNvPicPr>
            <p:nvPr/>
          </p:nvPicPr>
          <p:blipFill>
            <a:blip r:embed="rId18" cstate="print"/>
            <a:srcRect/>
            <a:stretch>
              <a:fillRect/>
            </a:stretch>
          </p:blipFill>
          <p:spPr bwMode="auto">
            <a:xfrm>
              <a:off x="4831" y="1660"/>
              <a:ext cx="364" cy="1066"/>
            </a:xfrm>
            <a:prstGeom prst="rect">
              <a:avLst/>
            </a:prstGeom>
            <a:noFill/>
          </p:spPr>
        </p:pic>
        <p:pic>
          <p:nvPicPr>
            <p:cNvPr id="9283" name="Picture 67" descr="EDIT15"/>
            <p:cNvPicPr>
              <a:picLocks noChangeAspect="1" noChangeArrowheads="1"/>
            </p:cNvPicPr>
            <p:nvPr/>
          </p:nvPicPr>
          <p:blipFill>
            <a:blip r:embed="rId19" cstate="print"/>
            <a:srcRect/>
            <a:stretch>
              <a:fillRect/>
            </a:stretch>
          </p:blipFill>
          <p:spPr bwMode="auto">
            <a:xfrm>
              <a:off x="4922" y="1660"/>
              <a:ext cx="390" cy="1106"/>
            </a:xfrm>
            <a:prstGeom prst="rect">
              <a:avLst/>
            </a:prstGeom>
            <a:noFill/>
          </p:spPr>
        </p:pic>
        <p:pic>
          <p:nvPicPr>
            <p:cNvPr id="9284" name="Picture 68" descr="edit4"/>
            <p:cNvPicPr>
              <a:picLocks noChangeAspect="1" noChangeArrowheads="1"/>
            </p:cNvPicPr>
            <p:nvPr/>
          </p:nvPicPr>
          <p:blipFill>
            <a:blip r:embed="rId10" cstate="print"/>
            <a:srcRect/>
            <a:stretch>
              <a:fillRect/>
            </a:stretch>
          </p:blipFill>
          <p:spPr bwMode="auto">
            <a:xfrm>
              <a:off x="3124" y="1949"/>
              <a:ext cx="298" cy="898"/>
            </a:xfrm>
            <a:prstGeom prst="rect">
              <a:avLst/>
            </a:prstGeom>
            <a:noFill/>
          </p:spPr>
        </p:pic>
        <p:pic>
          <p:nvPicPr>
            <p:cNvPr id="9285" name="Picture 69" descr="edit8"/>
            <p:cNvPicPr>
              <a:picLocks noChangeAspect="1" noChangeArrowheads="1"/>
            </p:cNvPicPr>
            <p:nvPr/>
          </p:nvPicPr>
          <p:blipFill>
            <a:blip r:embed="rId11" cstate="print"/>
            <a:srcRect/>
            <a:stretch>
              <a:fillRect/>
            </a:stretch>
          </p:blipFill>
          <p:spPr bwMode="auto">
            <a:xfrm>
              <a:off x="3441" y="1957"/>
              <a:ext cx="312" cy="912"/>
            </a:xfrm>
            <a:prstGeom prst="rect">
              <a:avLst/>
            </a:prstGeom>
            <a:noFill/>
          </p:spPr>
        </p:pic>
        <p:pic>
          <p:nvPicPr>
            <p:cNvPr id="9286" name="Picture 70" descr="edit13"/>
            <p:cNvPicPr>
              <a:picLocks noChangeAspect="1" noChangeArrowheads="1"/>
            </p:cNvPicPr>
            <p:nvPr/>
          </p:nvPicPr>
          <p:blipFill>
            <a:blip r:embed="rId24" cstate="print"/>
            <a:srcRect/>
            <a:stretch>
              <a:fillRect/>
            </a:stretch>
          </p:blipFill>
          <p:spPr bwMode="auto">
            <a:xfrm>
              <a:off x="1897" y="1934"/>
              <a:ext cx="336" cy="958"/>
            </a:xfrm>
            <a:prstGeom prst="rect">
              <a:avLst/>
            </a:prstGeom>
            <a:noFill/>
          </p:spPr>
        </p:pic>
        <p:pic>
          <p:nvPicPr>
            <p:cNvPr id="9287" name="Picture 71" descr="edit14"/>
            <p:cNvPicPr>
              <a:picLocks noChangeAspect="1" noChangeArrowheads="1"/>
            </p:cNvPicPr>
            <p:nvPr/>
          </p:nvPicPr>
          <p:blipFill>
            <a:blip r:embed="rId25" cstate="print"/>
            <a:srcRect/>
            <a:stretch>
              <a:fillRect/>
            </a:stretch>
          </p:blipFill>
          <p:spPr bwMode="auto">
            <a:xfrm>
              <a:off x="2240" y="1956"/>
              <a:ext cx="300" cy="916"/>
            </a:xfrm>
            <a:prstGeom prst="rect">
              <a:avLst/>
            </a:prstGeom>
            <a:noFill/>
          </p:spPr>
        </p:pic>
        <p:pic>
          <p:nvPicPr>
            <p:cNvPr id="9288" name="Picture 72" descr="edit7"/>
            <p:cNvPicPr>
              <a:picLocks noChangeAspect="1" noChangeArrowheads="1"/>
            </p:cNvPicPr>
            <p:nvPr/>
          </p:nvPicPr>
          <p:blipFill>
            <a:blip r:embed="rId12" cstate="print"/>
            <a:srcRect/>
            <a:stretch>
              <a:fillRect/>
            </a:stretch>
          </p:blipFill>
          <p:spPr bwMode="auto">
            <a:xfrm>
              <a:off x="2824" y="1854"/>
              <a:ext cx="414" cy="988"/>
            </a:xfrm>
            <a:prstGeom prst="rect">
              <a:avLst/>
            </a:prstGeom>
            <a:noFill/>
          </p:spPr>
        </p:pic>
        <p:pic>
          <p:nvPicPr>
            <p:cNvPr id="9289" name="Picture 73" descr="edit1"/>
            <p:cNvPicPr>
              <a:picLocks noChangeAspect="1" noChangeArrowheads="1"/>
            </p:cNvPicPr>
            <p:nvPr/>
          </p:nvPicPr>
          <p:blipFill>
            <a:blip r:embed="rId28" cstate="print"/>
            <a:srcRect/>
            <a:stretch>
              <a:fillRect/>
            </a:stretch>
          </p:blipFill>
          <p:spPr bwMode="auto">
            <a:xfrm>
              <a:off x="2084" y="1858"/>
              <a:ext cx="288" cy="980"/>
            </a:xfrm>
            <a:prstGeom prst="rect">
              <a:avLst/>
            </a:prstGeom>
            <a:noFill/>
          </p:spPr>
        </p:pic>
        <p:pic>
          <p:nvPicPr>
            <p:cNvPr id="9290" name="Picture 74" descr="edit3"/>
            <p:cNvPicPr>
              <a:picLocks noChangeAspect="1" noChangeArrowheads="1"/>
            </p:cNvPicPr>
            <p:nvPr/>
          </p:nvPicPr>
          <p:blipFill>
            <a:blip r:embed="rId13" cstate="print"/>
            <a:srcRect/>
            <a:stretch>
              <a:fillRect/>
            </a:stretch>
          </p:blipFill>
          <p:spPr bwMode="auto">
            <a:xfrm>
              <a:off x="2441" y="1838"/>
              <a:ext cx="346" cy="1054"/>
            </a:xfrm>
            <a:prstGeom prst="rect">
              <a:avLst/>
            </a:prstGeom>
            <a:noFill/>
          </p:spPr>
        </p:pic>
        <p:pic>
          <p:nvPicPr>
            <p:cNvPr id="9291" name="Picture 75" descr="edit10"/>
            <p:cNvPicPr>
              <a:picLocks noChangeAspect="1" noChangeArrowheads="1"/>
            </p:cNvPicPr>
            <p:nvPr/>
          </p:nvPicPr>
          <p:blipFill>
            <a:blip r:embed="rId31" cstate="print"/>
            <a:srcRect/>
            <a:stretch>
              <a:fillRect/>
            </a:stretch>
          </p:blipFill>
          <p:spPr bwMode="auto">
            <a:xfrm>
              <a:off x="1839" y="1806"/>
              <a:ext cx="456" cy="1086"/>
            </a:xfrm>
            <a:prstGeom prst="rect">
              <a:avLst/>
            </a:prstGeom>
            <a:noFill/>
          </p:spPr>
        </p:pic>
        <p:pic>
          <p:nvPicPr>
            <p:cNvPr id="9292" name="Picture 76" descr="edit14"/>
            <p:cNvPicPr>
              <a:picLocks noChangeAspect="1" noChangeArrowheads="1"/>
            </p:cNvPicPr>
            <p:nvPr/>
          </p:nvPicPr>
          <p:blipFill>
            <a:blip r:embed="rId8" cstate="print"/>
            <a:srcRect/>
            <a:stretch>
              <a:fillRect/>
            </a:stretch>
          </p:blipFill>
          <p:spPr bwMode="auto">
            <a:xfrm>
              <a:off x="2016" y="1824"/>
              <a:ext cx="332" cy="1014"/>
            </a:xfrm>
            <a:prstGeom prst="rect">
              <a:avLst/>
            </a:prstGeom>
            <a:noFill/>
          </p:spPr>
        </p:pic>
        <p:pic>
          <p:nvPicPr>
            <p:cNvPr id="9293" name="Picture 77" descr="edit17"/>
            <p:cNvPicPr>
              <a:picLocks noChangeAspect="1" noChangeArrowheads="1"/>
            </p:cNvPicPr>
            <p:nvPr/>
          </p:nvPicPr>
          <p:blipFill>
            <a:blip r:embed="rId9" cstate="print"/>
            <a:srcRect/>
            <a:stretch>
              <a:fillRect/>
            </a:stretch>
          </p:blipFill>
          <p:spPr bwMode="auto">
            <a:xfrm>
              <a:off x="2014" y="1820"/>
              <a:ext cx="344" cy="1000"/>
            </a:xfrm>
            <a:prstGeom prst="rect">
              <a:avLst/>
            </a:prstGeom>
            <a:noFill/>
          </p:spPr>
        </p:pic>
        <p:pic>
          <p:nvPicPr>
            <p:cNvPr id="9294" name="Picture 78" descr="edit1"/>
            <p:cNvPicPr>
              <a:picLocks noChangeAspect="1" noChangeArrowheads="1"/>
            </p:cNvPicPr>
            <p:nvPr/>
          </p:nvPicPr>
          <p:blipFill>
            <a:blip r:embed="rId14" cstate="print"/>
            <a:srcRect/>
            <a:stretch>
              <a:fillRect/>
            </a:stretch>
          </p:blipFill>
          <p:spPr bwMode="auto">
            <a:xfrm>
              <a:off x="2628" y="1763"/>
              <a:ext cx="260" cy="884"/>
            </a:xfrm>
            <a:prstGeom prst="rect">
              <a:avLst/>
            </a:prstGeom>
            <a:noFill/>
          </p:spPr>
        </p:pic>
        <p:pic>
          <p:nvPicPr>
            <p:cNvPr id="9295" name="Picture 79" descr="edit3"/>
            <p:cNvPicPr>
              <a:picLocks noChangeAspect="1" noChangeArrowheads="1"/>
            </p:cNvPicPr>
            <p:nvPr/>
          </p:nvPicPr>
          <p:blipFill>
            <a:blip r:embed="rId15" cstate="print"/>
            <a:srcRect/>
            <a:stretch>
              <a:fillRect/>
            </a:stretch>
          </p:blipFill>
          <p:spPr bwMode="auto">
            <a:xfrm>
              <a:off x="2988" y="1746"/>
              <a:ext cx="312" cy="952"/>
            </a:xfrm>
            <a:prstGeom prst="rect">
              <a:avLst/>
            </a:prstGeom>
            <a:noFill/>
          </p:spPr>
        </p:pic>
        <p:pic>
          <p:nvPicPr>
            <p:cNvPr id="9296" name="Picture 80" descr="edit10"/>
            <p:cNvPicPr>
              <a:picLocks noChangeAspect="1" noChangeArrowheads="1"/>
            </p:cNvPicPr>
            <p:nvPr/>
          </p:nvPicPr>
          <p:blipFill>
            <a:blip r:embed="rId4" cstate="print"/>
            <a:srcRect/>
            <a:stretch>
              <a:fillRect/>
            </a:stretch>
          </p:blipFill>
          <p:spPr bwMode="auto">
            <a:xfrm>
              <a:off x="2391" y="1716"/>
              <a:ext cx="412" cy="980"/>
            </a:xfrm>
            <a:prstGeom prst="rect">
              <a:avLst/>
            </a:prstGeom>
            <a:noFill/>
          </p:spPr>
        </p:pic>
        <p:pic>
          <p:nvPicPr>
            <p:cNvPr id="9297" name="Picture 81" descr="edit5"/>
            <p:cNvPicPr>
              <a:picLocks noChangeAspect="1" noChangeArrowheads="1"/>
            </p:cNvPicPr>
            <p:nvPr/>
          </p:nvPicPr>
          <p:blipFill>
            <a:blip r:embed="rId16" cstate="print"/>
            <a:srcRect/>
            <a:stretch>
              <a:fillRect/>
            </a:stretch>
          </p:blipFill>
          <p:spPr bwMode="auto">
            <a:xfrm>
              <a:off x="3334" y="1933"/>
              <a:ext cx="328" cy="962"/>
            </a:xfrm>
            <a:prstGeom prst="rect">
              <a:avLst/>
            </a:prstGeom>
            <a:noFill/>
          </p:spPr>
        </p:pic>
        <p:pic>
          <p:nvPicPr>
            <p:cNvPr id="9298" name="Picture 82" descr="edit17"/>
            <p:cNvPicPr>
              <a:picLocks noChangeAspect="1" noChangeArrowheads="1"/>
            </p:cNvPicPr>
            <p:nvPr/>
          </p:nvPicPr>
          <p:blipFill>
            <a:blip r:embed="rId5" cstate="print"/>
            <a:srcRect/>
            <a:stretch>
              <a:fillRect/>
            </a:stretch>
          </p:blipFill>
          <p:spPr bwMode="auto">
            <a:xfrm>
              <a:off x="2561" y="1726"/>
              <a:ext cx="310" cy="902"/>
            </a:xfrm>
            <a:prstGeom prst="rect">
              <a:avLst/>
            </a:prstGeom>
            <a:noFill/>
          </p:spPr>
        </p:pic>
        <p:pic>
          <p:nvPicPr>
            <p:cNvPr id="9299" name="Picture 83" descr="edit6"/>
            <p:cNvPicPr>
              <a:picLocks noChangeAspect="1" noChangeArrowheads="1"/>
            </p:cNvPicPr>
            <p:nvPr/>
          </p:nvPicPr>
          <p:blipFill>
            <a:blip r:embed="rId17" cstate="print"/>
            <a:srcRect/>
            <a:stretch>
              <a:fillRect/>
            </a:stretch>
          </p:blipFill>
          <p:spPr bwMode="auto">
            <a:xfrm>
              <a:off x="2789" y="1661"/>
              <a:ext cx="334" cy="1062"/>
            </a:xfrm>
            <a:prstGeom prst="rect">
              <a:avLst/>
            </a:prstGeom>
            <a:noFill/>
          </p:spPr>
        </p:pic>
        <p:pic>
          <p:nvPicPr>
            <p:cNvPr id="9300" name="Picture 84" descr="edit9"/>
            <p:cNvPicPr>
              <a:picLocks noChangeAspect="1" noChangeArrowheads="1"/>
            </p:cNvPicPr>
            <p:nvPr/>
          </p:nvPicPr>
          <p:blipFill>
            <a:blip r:embed="rId30" cstate="print"/>
            <a:srcRect/>
            <a:stretch>
              <a:fillRect/>
            </a:stretch>
          </p:blipFill>
          <p:spPr bwMode="auto">
            <a:xfrm>
              <a:off x="2307" y="1770"/>
              <a:ext cx="310" cy="1062"/>
            </a:xfrm>
            <a:prstGeom prst="rect">
              <a:avLst/>
            </a:prstGeom>
            <a:noFill/>
          </p:spPr>
        </p:pic>
        <p:pic>
          <p:nvPicPr>
            <p:cNvPr id="9301" name="Picture 85" descr="edit13"/>
            <p:cNvPicPr>
              <a:picLocks noChangeAspect="1" noChangeArrowheads="1"/>
            </p:cNvPicPr>
            <p:nvPr/>
          </p:nvPicPr>
          <p:blipFill>
            <a:blip r:embed="rId24" cstate="print"/>
            <a:srcRect/>
            <a:stretch>
              <a:fillRect/>
            </a:stretch>
          </p:blipFill>
          <p:spPr bwMode="auto">
            <a:xfrm>
              <a:off x="2153" y="2772"/>
              <a:ext cx="336" cy="958"/>
            </a:xfrm>
            <a:prstGeom prst="rect">
              <a:avLst/>
            </a:prstGeom>
            <a:noFill/>
          </p:spPr>
        </p:pic>
        <p:pic>
          <p:nvPicPr>
            <p:cNvPr id="9302" name="Picture 86" descr="edit14"/>
            <p:cNvPicPr>
              <a:picLocks noChangeAspect="1" noChangeArrowheads="1"/>
            </p:cNvPicPr>
            <p:nvPr/>
          </p:nvPicPr>
          <p:blipFill>
            <a:blip r:embed="rId25" cstate="print"/>
            <a:srcRect/>
            <a:stretch>
              <a:fillRect/>
            </a:stretch>
          </p:blipFill>
          <p:spPr bwMode="auto">
            <a:xfrm>
              <a:off x="2496" y="2794"/>
              <a:ext cx="300" cy="916"/>
            </a:xfrm>
            <a:prstGeom prst="rect">
              <a:avLst/>
            </a:prstGeom>
            <a:noFill/>
          </p:spPr>
        </p:pic>
        <p:pic>
          <p:nvPicPr>
            <p:cNvPr id="9303" name="Picture 87" descr="edit1"/>
            <p:cNvPicPr>
              <a:picLocks noChangeAspect="1" noChangeArrowheads="1"/>
            </p:cNvPicPr>
            <p:nvPr/>
          </p:nvPicPr>
          <p:blipFill>
            <a:blip r:embed="rId28" cstate="print"/>
            <a:srcRect/>
            <a:stretch>
              <a:fillRect/>
            </a:stretch>
          </p:blipFill>
          <p:spPr bwMode="auto">
            <a:xfrm>
              <a:off x="2340" y="2696"/>
              <a:ext cx="288" cy="980"/>
            </a:xfrm>
            <a:prstGeom prst="rect">
              <a:avLst/>
            </a:prstGeom>
            <a:noFill/>
          </p:spPr>
        </p:pic>
        <p:pic>
          <p:nvPicPr>
            <p:cNvPr id="9304" name="Picture 88" descr="edit3"/>
            <p:cNvPicPr>
              <a:picLocks noChangeAspect="1" noChangeArrowheads="1"/>
            </p:cNvPicPr>
            <p:nvPr/>
          </p:nvPicPr>
          <p:blipFill>
            <a:blip r:embed="rId13" cstate="print"/>
            <a:srcRect/>
            <a:stretch>
              <a:fillRect/>
            </a:stretch>
          </p:blipFill>
          <p:spPr bwMode="auto">
            <a:xfrm>
              <a:off x="2697" y="2676"/>
              <a:ext cx="346" cy="1054"/>
            </a:xfrm>
            <a:prstGeom prst="rect">
              <a:avLst/>
            </a:prstGeom>
            <a:noFill/>
          </p:spPr>
        </p:pic>
        <p:pic>
          <p:nvPicPr>
            <p:cNvPr id="9305" name="Picture 89" descr="edit10"/>
            <p:cNvPicPr>
              <a:picLocks noChangeAspect="1" noChangeArrowheads="1"/>
            </p:cNvPicPr>
            <p:nvPr/>
          </p:nvPicPr>
          <p:blipFill>
            <a:blip r:embed="rId31" cstate="print"/>
            <a:srcRect/>
            <a:stretch>
              <a:fillRect/>
            </a:stretch>
          </p:blipFill>
          <p:spPr bwMode="auto">
            <a:xfrm>
              <a:off x="2095" y="2644"/>
              <a:ext cx="456" cy="1086"/>
            </a:xfrm>
            <a:prstGeom prst="rect">
              <a:avLst/>
            </a:prstGeom>
            <a:noFill/>
          </p:spPr>
        </p:pic>
        <p:pic>
          <p:nvPicPr>
            <p:cNvPr id="9306" name="Picture 90" descr="edit14"/>
            <p:cNvPicPr>
              <a:picLocks noChangeAspect="1" noChangeArrowheads="1"/>
            </p:cNvPicPr>
            <p:nvPr/>
          </p:nvPicPr>
          <p:blipFill>
            <a:blip r:embed="rId8" cstate="print"/>
            <a:srcRect/>
            <a:stretch>
              <a:fillRect/>
            </a:stretch>
          </p:blipFill>
          <p:spPr bwMode="auto">
            <a:xfrm>
              <a:off x="2272" y="2662"/>
              <a:ext cx="332" cy="1014"/>
            </a:xfrm>
            <a:prstGeom prst="rect">
              <a:avLst/>
            </a:prstGeom>
            <a:noFill/>
          </p:spPr>
        </p:pic>
        <p:pic>
          <p:nvPicPr>
            <p:cNvPr id="9307" name="Picture 91" descr="edit17"/>
            <p:cNvPicPr>
              <a:picLocks noChangeAspect="1" noChangeArrowheads="1"/>
            </p:cNvPicPr>
            <p:nvPr/>
          </p:nvPicPr>
          <p:blipFill>
            <a:blip r:embed="rId9" cstate="print"/>
            <a:srcRect/>
            <a:stretch>
              <a:fillRect/>
            </a:stretch>
          </p:blipFill>
          <p:spPr bwMode="auto">
            <a:xfrm>
              <a:off x="2270" y="2658"/>
              <a:ext cx="344" cy="1000"/>
            </a:xfrm>
            <a:prstGeom prst="rect">
              <a:avLst/>
            </a:prstGeom>
            <a:noFill/>
          </p:spPr>
        </p:pic>
        <p:pic>
          <p:nvPicPr>
            <p:cNvPr id="9308" name="Picture 92" descr="edit1"/>
            <p:cNvPicPr>
              <a:picLocks noChangeAspect="1" noChangeArrowheads="1"/>
            </p:cNvPicPr>
            <p:nvPr/>
          </p:nvPicPr>
          <p:blipFill>
            <a:blip r:embed="rId14" cstate="print"/>
            <a:srcRect/>
            <a:stretch>
              <a:fillRect/>
            </a:stretch>
          </p:blipFill>
          <p:spPr bwMode="auto">
            <a:xfrm>
              <a:off x="2884" y="2601"/>
              <a:ext cx="260" cy="884"/>
            </a:xfrm>
            <a:prstGeom prst="rect">
              <a:avLst/>
            </a:prstGeom>
            <a:noFill/>
          </p:spPr>
        </p:pic>
        <p:pic>
          <p:nvPicPr>
            <p:cNvPr id="9309" name="Picture 93" descr="edit10"/>
            <p:cNvPicPr>
              <a:picLocks noChangeAspect="1" noChangeArrowheads="1"/>
            </p:cNvPicPr>
            <p:nvPr/>
          </p:nvPicPr>
          <p:blipFill>
            <a:blip r:embed="rId4" cstate="print"/>
            <a:srcRect/>
            <a:stretch>
              <a:fillRect/>
            </a:stretch>
          </p:blipFill>
          <p:spPr bwMode="auto">
            <a:xfrm>
              <a:off x="2647" y="2554"/>
              <a:ext cx="412" cy="980"/>
            </a:xfrm>
            <a:prstGeom prst="rect">
              <a:avLst/>
            </a:prstGeom>
            <a:noFill/>
          </p:spPr>
        </p:pic>
        <p:pic>
          <p:nvPicPr>
            <p:cNvPr id="9310" name="Picture 94" descr="edit17"/>
            <p:cNvPicPr>
              <a:picLocks noChangeAspect="1" noChangeArrowheads="1"/>
            </p:cNvPicPr>
            <p:nvPr/>
          </p:nvPicPr>
          <p:blipFill>
            <a:blip r:embed="rId5" cstate="print"/>
            <a:srcRect/>
            <a:stretch>
              <a:fillRect/>
            </a:stretch>
          </p:blipFill>
          <p:spPr bwMode="auto">
            <a:xfrm>
              <a:off x="2817" y="2564"/>
              <a:ext cx="310" cy="902"/>
            </a:xfrm>
            <a:prstGeom prst="rect">
              <a:avLst/>
            </a:prstGeom>
            <a:noFill/>
          </p:spPr>
        </p:pic>
        <p:pic>
          <p:nvPicPr>
            <p:cNvPr id="9311" name="Picture 95" descr="edit9"/>
            <p:cNvPicPr>
              <a:picLocks noChangeAspect="1" noChangeArrowheads="1"/>
            </p:cNvPicPr>
            <p:nvPr/>
          </p:nvPicPr>
          <p:blipFill>
            <a:blip r:embed="rId30" cstate="print"/>
            <a:srcRect/>
            <a:stretch>
              <a:fillRect/>
            </a:stretch>
          </p:blipFill>
          <p:spPr bwMode="auto">
            <a:xfrm>
              <a:off x="2744" y="2840"/>
              <a:ext cx="310" cy="1062"/>
            </a:xfrm>
            <a:prstGeom prst="rect">
              <a:avLst/>
            </a:prstGeom>
            <a:noFill/>
          </p:spPr>
        </p:pic>
        <p:pic>
          <p:nvPicPr>
            <p:cNvPr id="9312" name="Picture 96" descr="edit6"/>
            <p:cNvPicPr>
              <a:picLocks noChangeAspect="1" noChangeArrowheads="1"/>
            </p:cNvPicPr>
            <p:nvPr/>
          </p:nvPicPr>
          <p:blipFill>
            <a:blip r:embed="rId17" cstate="print"/>
            <a:srcRect/>
            <a:stretch>
              <a:fillRect/>
            </a:stretch>
          </p:blipFill>
          <p:spPr bwMode="auto">
            <a:xfrm>
              <a:off x="3045" y="2499"/>
              <a:ext cx="334" cy="1062"/>
            </a:xfrm>
            <a:prstGeom prst="rect">
              <a:avLst/>
            </a:prstGeom>
            <a:noFill/>
          </p:spPr>
        </p:pic>
        <p:pic>
          <p:nvPicPr>
            <p:cNvPr id="9313" name="Picture 97" descr="edit4"/>
            <p:cNvPicPr>
              <a:picLocks noChangeAspect="1" noChangeArrowheads="1"/>
            </p:cNvPicPr>
            <p:nvPr/>
          </p:nvPicPr>
          <p:blipFill>
            <a:blip r:embed="rId10" cstate="print"/>
            <a:srcRect/>
            <a:stretch>
              <a:fillRect/>
            </a:stretch>
          </p:blipFill>
          <p:spPr bwMode="auto">
            <a:xfrm>
              <a:off x="1701" y="2742"/>
              <a:ext cx="298" cy="898"/>
            </a:xfrm>
            <a:prstGeom prst="rect">
              <a:avLst/>
            </a:prstGeom>
            <a:noFill/>
          </p:spPr>
        </p:pic>
        <p:pic>
          <p:nvPicPr>
            <p:cNvPr id="9314" name="Picture 98" descr="edit8"/>
            <p:cNvPicPr>
              <a:picLocks noChangeAspect="1" noChangeArrowheads="1"/>
            </p:cNvPicPr>
            <p:nvPr/>
          </p:nvPicPr>
          <p:blipFill>
            <a:blip r:embed="rId11" cstate="print"/>
            <a:srcRect/>
            <a:stretch>
              <a:fillRect/>
            </a:stretch>
          </p:blipFill>
          <p:spPr bwMode="auto">
            <a:xfrm>
              <a:off x="2018" y="2750"/>
              <a:ext cx="312" cy="912"/>
            </a:xfrm>
            <a:prstGeom prst="rect">
              <a:avLst/>
            </a:prstGeom>
            <a:noFill/>
          </p:spPr>
        </p:pic>
        <p:pic>
          <p:nvPicPr>
            <p:cNvPr id="9315" name="Picture 99" descr="edit3"/>
            <p:cNvPicPr>
              <a:picLocks noChangeAspect="1" noChangeArrowheads="1"/>
            </p:cNvPicPr>
            <p:nvPr/>
          </p:nvPicPr>
          <p:blipFill>
            <a:blip r:embed="rId15" cstate="print"/>
            <a:srcRect/>
            <a:stretch>
              <a:fillRect/>
            </a:stretch>
          </p:blipFill>
          <p:spPr bwMode="auto">
            <a:xfrm>
              <a:off x="1565" y="2539"/>
              <a:ext cx="312" cy="952"/>
            </a:xfrm>
            <a:prstGeom prst="rect">
              <a:avLst/>
            </a:prstGeom>
            <a:noFill/>
          </p:spPr>
        </p:pic>
        <p:pic>
          <p:nvPicPr>
            <p:cNvPr id="9316" name="Picture 100" descr="edit5"/>
            <p:cNvPicPr>
              <a:picLocks noChangeAspect="1" noChangeArrowheads="1"/>
            </p:cNvPicPr>
            <p:nvPr/>
          </p:nvPicPr>
          <p:blipFill>
            <a:blip r:embed="rId16" cstate="print"/>
            <a:srcRect/>
            <a:stretch>
              <a:fillRect/>
            </a:stretch>
          </p:blipFill>
          <p:spPr bwMode="auto">
            <a:xfrm>
              <a:off x="1955" y="2543"/>
              <a:ext cx="328" cy="962"/>
            </a:xfrm>
            <a:prstGeom prst="rect">
              <a:avLst/>
            </a:prstGeom>
            <a:noFill/>
          </p:spPr>
        </p:pic>
        <p:pic>
          <p:nvPicPr>
            <p:cNvPr id="9317" name="Picture 101" descr="edit5"/>
            <p:cNvPicPr>
              <a:picLocks noChangeAspect="1" noChangeArrowheads="1"/>
            </p:cNvPicPr>
            <p:nvPr/>
          </p:nvPicPr>
          <p:blipFill>
            <a:blip r:embed="rId18" cstate="print"/>
            <a:srcRect/>
            <a:stretch>
              <a:fillRect/>
            </a:stretch>
          </p:blipFill>
          <p:spPr bwMode="auto">
            <a:xfrm>
              <a:off x="1729" y="2408"/>
              <a:ext cx="364" cy="1066"/>
            </a:xfrm>
            <a:prstGeom prst="rect">
              <a:avLst/>
            </a:prstGeom>
            <a:noFill/>
          </p:spPr>
        </p:pic>
        <p:pic>
          <p:nvPicPr>
            <p:cNvPr id="9318" name="Picture 102" descr="EDIT15"/>
            <p:cNvPicPr>
              <a:picLocks noChangeAspect="1" noChangeArrowheads="1"/>
            </p:cNvPicPr>
            <p:nvPr/>
          </p:nvPicPr>
          <p:blipFill>
            <a:blip r:embed="rId19" cstate="print"/>
            <a:srcRect/>
            <a:stretch>
              <a:fillRect/>
            </a:stretch>
          </p:blipFill>
          <p:spPr bwMode="auto">
            <a:xfrm>
              <a:off x="1820" y="2687"/>
              <a:ext cx="390" cy="1106"/>
            </a:xfrm>
            <a:prstGeom prst="rect">
              <a:avLst/>
            </a:prstGeom>
            <a:noFill/>
          </p:spPr>
        </p:pic>
        <p:pic>
          <p:nvPicPr>
            <p:cNvPr id="9319" name="Picture 103" descr="edit1"/>
            <p:cNvPicPr>
              <a:picLocks noChangeAspect="1" noChangeArrowheads="1"/>
            </p:cNvPicPr>
            <p:nvPr/>
          </p:nvPicPr>
          <p:blipFill>
            <a:blip r:embed="rId14" cstate="print"/>
            <a:srcRect/>
            <a:stretch>
              <a:fillRect/>
            </a:stretch>
          </p:blipFill>
          <p:spPr bwMode="auto">
            <a:xfrm>
              <a:off x="612" y="2659"/>
              <a:ext cx="260" cy="884"/>
            </a:xfrm>
            <a:prstGeom prst="rect">
              <a:avLst/>
            </a:prstGeom>
            <a:noFill/>
          </p:spPr>
        </p:pic>
        <p:pic>
          <p:nvPicPr>
            <p:cNvPr id="9320" name="Picture 104" descr="edit1"/>
            <p:cNvPicPr>
              <a:picLocks noChangeAspect="1" noChangeArrowheads="1"/>
            </p:cNvPicPr>
            <p:nvPr/>
          </p:nvPicPr>
          <p:blipFill>
            <a:blip r:embed="rId14" cstate="print"/>
            <a:srcRect/>
            <a:stretch>
              <a:fillRect/>
            </a:stretch>
          </p:blipFill>
          <p:spPr bwMode="auto">
            <a:xfrm>
              <a:off x="4762" y="2560"/>
              <a:ext cx="260" cy="884"/>
            </a:xfrm>
            <a:prstGeom prst="rect">
              <a:avLst/>
            </a:prstGeom>
            <a:noFill/>
          </p:spPr>
        </p:pic>
        <p:pic>
          <p:nvPicPr>
            <p:cNvPr id="9321" name="Picture 105" descr="edit9"/>
            <p:cNvPicPr>
              <a:picLocks noChangeAspect="1" noChangeArrowheads="1"/>
            </p:cNvPicPr>
            <p:nvPr/>
          </p:nvPicPr>
          <p:blipFill>
            <a:blip r:embed="rId21" cstate="print"/>
            <a:srcRect/>
            <a:stretch>
              <a:fillRect/>
            </a:stretch>
          </p:blipFill>
          <p:spPr bwMode="auto">
            <a:xfrm>
              <a:off x="4748" y="2841"/>
              <a:ext cx="280" cy="958"/>
            </a:xfrm>
            <a:prstGeom prst="rect">
              <a:avLst/>
            </a:prstGeom>
            <a:noFill/>
          </p:spPr>
        </p:pic>
        <p:pic>
          <p:nvPicPr>
            <p:cNvPr id="9322" name="Picture 106" descr="edit10"/>
            <p:cNvPicPr>
              <a:picLocks noChangeAspect="1" noChangeArrowheads="1"/>
            </p:cNvPicPr>
            <p:nvPr/>
          </p:nvPicPr>
          <p:blipFill>
            <a:blip r:embed="rId4" cstate="print"/>
            <a:srcRect/>
            <a:stretch>
              <a:fillRect/>
            </a:stretch>
          </p:blipFill>
          <p:spPr bwMode="auto">
            <a:xfrm>
              <a:off x="4525" y="2513"/>
              <a:ext cx="412" cy="980"/>
            </a:xfrm>
            <a:prstGeom prst="rect">
              <a:avLst/>
            </a:prstGeom>
            <a:noFill/>
          </p:spPr>
        </p:pic>
        <p:pic>
          <p:nvPicPr>
            <p:cNvPr id="9323" name="Picture 107" descr="edit11"/>
            <p:cNvPicPr>
              <a:picLocks noChangeAspect="1" noChangeArrowheads="1"/>
            </p:cNvPicPr>
            <p:nvPr/>
          </p:nvPicPr>
          <p:blipFill>
            <a:blip r:embed="rId22" cstate="print"/>
            <a:srcRect/>
            <a:stretch>
              <a:fillRect/>
            </a:stretch>
          </p:blipFill>
          <p:spPr bwMode="auto">
            <a:xfrm>
              <a:off x="4460" y="2853"/>
              <a:ext cx="322" cy="986"/>
            </a:xfrm>
            <a:prstGeom prst="rect">
              <a:avLst/>
            </a:prstGeom>
            <a:noFill/>
          </p:spPr>
        </p:pic>
        <p:pic>
          <p:nvPicPr>
            <p:cNvPr id="9324" name="Picture 108" descr="edit17"/>
            <p:cNvPicPr>
              <a:picLocks noChangeAspect="1" noChangeArrowheads="1"/>
            </p:cNvPicPr>
            <p:nvPr/>
          </p:nvPicPr>
          <p:blipFill>
            <a:blip r:embed="rId5" cstate="print"/>
            <a:srcRect/>
            <a:stretch>
              <a:fillRect/>
            </a:stretch>
          </p:blipFill>
          <p:spPr bwMode="auto">
            <a:xfrm>
              <a:off x="4695" y="2523"/>
              <a:ext cx="310" cy="902"/>
            </a:xfrm>
            <a:prstGeom prst="rect">
              <a:avLst/>
            </a:prstGeom>
            <a:noFill/>
          </p:spPr>
        </p:pic>
        <p:pic>
          <p:nvPicPr>
            <p:cNvPr id="9325" name="Picture 109" descr="edit4"/>
            <p:cNvPicPr>
              <a:picLocks noChangeAspect="1" noChangeArrowheads="1"/>
            </p:cNvPicPr>
            <p:nvPr/>
          </p:nvPicPr>
          <p:blipFill>
            <a:blip r:embed="rId29" cstate="print"/>
            <a:srcRect/>
            <a:stretch>
              <a:fillRect/>
            </a:stretch>
          </p:blipFill>
          <p:spPr bwMode="auto">
            <a:xfrm>
              <a:off x="4683" y="2759"/>
              <a:ext cx="330" cy="994"/>
            </a:xfrm>
            <a:prstGeom prst="rect">
              <a:avLst/>
            </a:prstGeom>
            <a:noFill/>
          </p:spPr>
        </p:pic>
        <p:pic>
          <p:nvPicPr>
            <p:cNvPr id="9326" name="Picture 110" descr="edit9"/>
            <p:cNvPicPr>
              <a:picLocks noChangeAspect="1" noChangeArrowheads="1"/>
            </p:cNvPicPr>
            <p:nvPr/>
          </p:nvPicPr>
          <p:blipFill>
            <a:blip r:embed="rId30" cstate="print"/>
            <a:srcRect/>
            <a:stretch>
              <a:fillRect/>
            </a:stretch>
          </p:blipFill>
          <p:spPr bwMode="auto">
            <a:xfrm>
              <a:off x="4441" y="2567"/>
              <a:ext cx="310" cy="1062"/>
            </a:xfrm>
            <a:prstGeom prst="rect">
              <a:avLst/>
            </a:prstGeom>
            <a:noFill/>
          </p:spPr>
        </p:pic>
        <p:pic>
          <p:nvPicPr>
            <p:cNvPr id="9327" name="Picture 111" descr="edit7"/>
            <p:cNvPicPr>
              <a:picLocks noChangeAspect="1" noChangeArrowheads="1"/>
            </p:cNvPicPr>
            <p:nvPr/>
          </p:nvPicPr>
          <p:blipFill>
            <a:blip r:embed="rId36" cstate="print"/>
            <a:srcRect/>
            <a:stretch>
              <a:fillRect/>
            </a:stretch>
          </p:blipFill>
          <p:spPr bwMode="auto">
            <a:xfrm>
              <a:off x="4377" y="2659"/>
              <a:ext cx="458" cy="1094"/>
            </a:xfrm>
            <a:prstGeom prst="rect">
              <a:avLst/>
            </a:prstGeom>
            <a:noFill/>
          </p:spPr>
        </p:pic>
        <p:pic>
          <p:nvPicPr>
            <p:cNvPr id="9328" name="Picture 112" descr="edit1"/>
            <p:cNvPicPr>
              <a:picLocks noChangeAspect="1" noChangeArrowheads="1"/>
            </p:cNvPicPr>
            <p:nvPr/>
          </p:nvPicPr>
          <p:blipFill>
            <a:blip r:embed="rId14" cstate="print"/>
            <a:srcRect/>
            <a:stretch>
              <a:fillRect/>
            </a:stretch>
          </p:blipFill>
          <p:spPr bwMode="auto">
            <a:xfrm>
              <a:off x="4717" y="2515"/>
              <a:ext cx="260" cy="884"/>
            </a:xfrm>
            <a:prstGeom prst="rect">
              <a:avLst/>
            </a:prstGeom>
            <a:noFill/>
          </p:spPr>
        </p:pic>
        <p:pic>
          <p:nvPicPr>
            <p:cNvPr id="9329" name="Picture 113" descr="edit9"/>
            <p:cNvPicPr>
              <a:picLocks noChangeAspect="1" noChangeArrowheads="1"/>
            </p:cNvPicPr>
            <p:nvPr/>
          </p:nvPicPr>
          <p:blipFill>
            <a:blip r:embed="rId21" cstate="print"/>
            <a:srcRect/>
            <a:stretch>
              <a:fillRect/>
            </a:stretch>
          </p:blipFill>
          <p:spPr bwMode="auto">
            <a:xfrm>
              <a:off x="4703" y="2796"/>
              <a:ext cx="280" cy="958"/>
            </a:xfrm>
            <a:prstGeom prst="rect">
              <a:avLst/>
            </a:prstGeom>
            <a:noFill/>
          </p:spPr>
        </p:pic>
        <p:pic>
          <p:nvPicPr>
            <p:cNvPr id="9330" name="Picture 114" descr="edit10"/>
            <p:cNvPicPr>
              <a:picLocks noChangeAspect="1" noChangeArrowheads="1"/>
            </p:cNvPicPr>
            <p:nvPr/>
          </p:nvPicPr>
          <p:blipFill>
            <a:blip r:embed="rId4" cstate="print"/>
            <a:srcRect/>
            <a:stretch>
              <a:fillRect/>
            </a:stretch>
          </p:blipFill>
          <p:spPr bwMode="auto">
            <a:xfrm>
              <a:off x="4480" y="2468"/>
              <a:ext cx="412" cy="980"/>
            </a:xfrm>
            <a:prstGeom prst="rect">
              <a:avLst/>
            </a:prstGeom>
            <a:noFill/>
          </p:spPr>
        </p:pic>
        <p:pic>
          <p:nvPicPr>
            <p:cNvPr id="9331" name="Picture 115" descr="edit11"/>
            <p:cNvPicPr>
              <a:picLocks noChangeAspect="1" noChangeArrowheads="1"/>
            </p:cNvPicPr>
            <p:nvPr/>
          </p:nvPicPr>
          <p:blipFill>
            <a:blip r:embed="rId22" cstate="print"/>
            <a:srcRect/>
            <a:stretch>
              <a:fillRect/>
            </a:stretch>
          </p:blipFill>
          <p:spPr bwMode="auto">
            <a:xfrm>
              <a:off x="4415" y="2808"/>
              <a:ext cx="322" cy="986"/>
            </a:xfrm>
            <a:prstGeom prst="rect">
              <a:avLst/>
            </a:prstGeom>
            <a:noFill/>
          </p:spPr>
        </p:pic>
        <p:pic>
          <p:nvPicPr>
            <p:cNvPr id="9332" name="Picture 116" descr="edit17"/>
            <p:cNvPicPr>
              <a:picLocks noChangeAspect="1" noChangeArrowheads="1"/>
            </p:cNvPicPr>
            <p:nvPr/>
          </p:nvPicPr>
          <p:blipFill>
            <a:blip r:embed="rId5" cstate="print"/>
            <a:srcRect/>
            <a:stretch>
              <a:fillRect/>
            </a:stretch>
          </p:blipFill>
          <p:spPr bwMode="auto">
            <a:xfrm>
              <a:off x="4650" y="2478"/>
              <a:ext cx="310" cy="902"/>
            </a:xfrm>
            <a:prstGeom prst="rect">
              <a:avLst/>
            </a:prstGeom>
            <a:noFill/>
          </p:spPr>
        </p:pic>
        <p:pic>
          <p:nvPicPr>
            <p:cNvPr id="9333" name="Picture 117" descr="edit4"/>
            <p:cNvPicPr>
              <a:picLocks noChangeAspect="1" noChangeArrowheads="1"/>
            </p:cNvPicPr>
            <p:nvPr/>
          </p:nvPicPr>
          <p:blipFill>
            <a:blip r:embed="rId29" cstate="print"/>
            <a:srcRect/>
            <a:stretch>
              <a:fillRect/>
            </a:stretch>
          </p:blipFill>
          <p:spPr bwMode="auto">
            <a:xfrm>
              <a:off x="4638" y="2714"/>
              <a:ext cx="330" cy="994"/>
            </a:xfrm>
            <a:prstGeom prst="rect">
              <a:avLst/>
            </a:prstGeom>
            <a:noFill/>
          </p:spPr>
        </p:pic>
        <p:pic>
          <p:nvPicPr>
            <p:cNvPr id="9334" name="Picture 118" descr="edit9"/>
            <p:cNvPicPr>
              <a:picLocks noChangeAspect="1" noChangeArrowheads="1"/>
            </p:cNvPicPr>
            <p:nvPr/>
          </p:nvPicPr>
          <p:blipFill>
            <a:blip r:embed="rId30" cstate="print"/>
            <a:srcRect/>
            <a:stretch>
              <a:fillRect/>
            </a:stretch>
          </p:blipFill>
          <p:spPr bwMode="auto">
            <a:xfrm>
              <a:off x="4396" y="2522"/>
              <a:ext cx="310" cy="1062"/>
            </a:xfrm>
            <a:prstGeom prst="rect">
              <a:avLst/>
            </a:prstGeom>
            <a:noFill/>
          </p:spPr>
        </p:pic>
        <p:pic>
          <p:nvPicPr>
            <p:cNvPr id="9335" name="Picture 119" descr="edit7"/>
            <p:cNvPicPr>
              <a:picLocks noChangeAspect="1" noChangeArrowheads="1"/>
            </p:cNvPicPr>
            <p:nvPr/>
          </p:nvPicPr>
          <p:blipFill>
            <a:blip r:embed="rId36" cstate="print"/>
            <a:srcRect/>
            <a:stretch>
              <a:fillRect/>
            </a:stretch>
          </p:blipFill>
          <p:spPr bwMode="auto">
            <a:xfrm>
              <a:off x="4332" y="2614"/>
              <a:ext cx="458" cy="1094"/>
            </a:xfrm>
            <a:prstGeom prst="rect">
              <a:avLst/>
            </a:prstGeom>
            <a:noFill/>
          </p:spPr>
        </p:pic>
        <p:pic>
          <p:nvPicPr>
            <p:cNvPr id="9336" name="Picture 120" descr="edit5"/>
            <p:cNvPicPr>
              <a:picLocks noChangeAspect="1" noChangeArrowheads="1"/>
            </p:cNvPicPr>
            <p:nvPr/>
          </p:nvPicPr>
          <p:blipFill>
            <a:blip r:embed="rId16" cstate="print"/>
            <a:srcRect/>
            <a:stretch>
              <a:fillRect/>
            </a:stretch>
          </p:blipFill>
          <p:spPr bwMode="auto">
            <a:xfrm>
              <a:off x="792" y="2130"/>
              <a:ext cx="328" cy="962"/>
            </a:xfrm>
            <a:prstGeom prst="rect">
              <a:avLst/>
            </a:prstGeom>
            <a:noFill/>
          </p:spPr>
        </p:pic>
        <p:pic>
          <p:nvPicPr>
            <p:cNvPr id="9337" name="Picture 121" descr="EDIT15"/>
            <p:cNvPicPr>
              <a:picLocks noChangeAspect="1" noChangeArrowheads="1"/>
            </p:cNvPicPr>
            <p:nvPr/>
          </p:nvPicPr>
          <p:blipFill>
            <a:blip r:embed="rId26" cstate="print"/>
            <a:srcRect/>
            <a:stretch>
              <a:fillRect/>
            </a:stretch>
          </p:blipFill>
          <p:spPr bwMode="auto">
            <a:xfrm>
              <a:off x="925" y="2395"/>
              <a:ext cx="352" cy="998"/>
            </a:xfrm>
            <a:prstGeom prst="rect">
              <a:avLst/>
            </a:prstGeom>
            <a:noFill/>
          </p:spPr>
        </p:pic>
        <p:pic>
          <p:nvPicPr>
            <p:cNvPr id="9338" name="Picture 122" descr="edit11"/>
            <p:cNvPicPr>
              <a:picLocks noChangeAspect="1" noChangeArrowheads="1"/>
            </p:cNvPicPr>
            <p:nvPr/>
          </p:nvPicPr>
          <p:blipFill>
            <a:blip r:embed="rId32" cstate="print"/>
            <a:srcRect/>
            <a:stretch>
              <a:fillRect/>
            </a:stretch>
          </p:blipFill>
          <p:spPr bwMode="auto">
            <a:xfrm>
              <a:off x="1062" y="2453"/>
              <a:ext cx="356" cy="1092"/>
            </a:xfrm>
            <a:prstGeom prst="rect">
              <a:avLst/>
            </a:prstGeom>
            <a:noFill/>
          </p:spPr>
        </p:pic>
        <p:pic>
          <p:nvPicPr>
            <p:cNvPr id="9339" name="Picture 123" descr="edit13"/>
            <p:cNvPicPr>
              <a:picLocks noChangeAspect="1" noChangeArrowheads="1"/>
            </p:cNvPicPr>
            <p:nvPr/>
          </p:nvPicPr>
          <p:blipFill>
            <a:blip r:embed="rId33" cstate="print"/>
            <a:srcRect/>
            <a:stretch>
              <a:fillRect/>
            </a:stretch>
          </p:blipFill>
          <p:spPr bwMode="auto">
            <a:xfrm>
              <a:off x="991" y="1997"/>
              <a:ext cx="372" cy="1062"/>
            </a:xfrm>
            <a:prstGeom prst="rect">
              <a:avLst/>
            </a:prstGeom>
            <a:noFill/>
          </p:spPr>
        </p:pic>
        <p:pic>
          <p:nvPicPr>
            <p:cNvPr id="9340" name="Picture 124" descr="edit13"/>
            <p:cNvPicPr>
              <a:picLocks noChangeAspect="1" noChangeArrowheads="1"/>
            </p:cNvPicPr>
            <p:nvPr/>
          </p:nvPicPr>
          <p:blipFill>
            <a:blip r:embed="rId24" cstate="print"/>
            <a:srcRect/>
            <a:stretch>
              <a:fillRect/>
            </a:stretch>
          </p:blipFill>
          <p:spPr bwMode="auto">
            <a:xfrm>
              <a:off x="1169" y="2379"/>
              <a:ext cx="336" cy="958"/>
            </a:xfrm>
            <a:prstGeom prst="rect">
              <a:avLst/>
            </a:prstGeom>
            <a:noFill/>
          </p:spPr>
        </p:pic>
        <p:pic>
          <p:nvPicPr>
            <p:cNvPr id="9341" name="Picture 125" descr="edit1"/>
            <p:cNvPicPr>
              <a:picLocks noChangeAspect="1" noChangeArrowheads="1"/>
            </p:cNvPicPr>
            <p:nvPr/>
          </p:nvPicPr>
          <p:blipFill>
            <a:blip r:embed="rId28" cstate="print"/>
            <a:srcRect/>
            <a:stretch>
              <a:fillRect/>
            </a:stretch>
          </p:blipFill>
          <p:spPr bwMode="auto">
            <a:xfrm>
              <a:off x="1356" y="2303"/>
              <a:ext cx="288" cy="980"/>
            </a:xfrm>
            <a:prstGeom prst="rect">
              <a:avLst/>
            </a:prstGeom>
            <a:noFill/>
          </p:spPr>
        </p:pic>
        <p:pic>
          <p:nvPicPr>
            <p:cNvPr id="9342" name="Picture 126" descr="edit14"/>
            <p:cNvPicPr>
              <a:picLocks noChangeAspect="1" noChangeArrowheads="1"/>
            </p:cNvPicPr>
            <p:nvPr/>
          </p:nvPicPr>
          <p:blipFill>
            <a:blip r:embed="rId8" cstate="print"/>
            <a:srcRect/>
            <a:stretch>
              <a:fillRect/>
            </a:stretch>
          </p:blipFill>
          <p:spPr bwMode="auto">
            <a:xfrm>
              <a:off x="1288" y="2269"/>
              <a:ext cx="332" cy="1014"/>
            </a:xfrm>
            <a:prstGeom prst="rect">
              <a:avLst/>
            </a:prstGeom>
            <a:noFill/>
          </p:spPr>
        </p:pic>
        <p:pic>
          <p:nvPicPr>
            <p:cNvPr id="9343" name="Picture 127" descr="edit17"/>
            <p:cNvPicPr>
              <a:picLocks noChangeAspect="1" noChangeArrowheads="1"/>
            </p:cNvPicPr>
            <p:nvPr/>
          </p:nvPicPr>
          <p:blipFill>
            <a:blip r:embed="rId9" cstate="print"/>
            <a:srcRect/>
            <a:stretch>
              <a:fillRect/>
            </a:stretch>
          </p:blipFill>
          <p:spPr bwMode="auto">
            <a:xfrm>
              <a:off x="1286" y="2265"/>
              <a:ext cx="344" cy="1000"/>
            </a:xfrm>
            <a:prstGeom prst="rect">
              <a:avLst/>
            </a:prstGeom>
            <a:noFill/>
          </p:spPr>
        </p:pic>
        <p:pic>
          <p:nvPicPr>
            <p:cNvPr id="9344" name="Picture 128" descr="edit5"/>
            <p:cNvPicPr>
              <a:picLocks noChangeAspect="1" noChangeArrowheads="1"/>
            </p:cNvPicPr>
            <p:nvPr/>
          </p:nvPicPr>
          <p:blipFill>
            <a:blip r:embed="rId18" cstate="print"/>
            <a:srcRect/>
            <a:stretch>
              <a:fillRect/>
            </a:stretch>
          </p:blipFill>
          <p:spPr bwMode="auto">
            <a:xfrm>
              <a:off x="1001" y="2853"/>
              <a:ext cx="364" cy="1066"/>
            </a:xfrm>
            <a:prstGeom prst="rect">
              <a:avLst/>
            </a:prstGeom>
            <a:noFill/>
          </p:spPr>
        </p:pic>
        <p:pic>
          <p:nvPicPr>
            <p:cNvPr id="9345" name="Picture 129" descr="edit13"/>
            <p:cNvPicPr>
              <a:picLocks noChangeAspect="1" noChangeArrowheads="1"/>
            </p:cNvPicPr>
            <p:nvPr/>
          </p:nvPicPr>
          <p:blipFill>
            <a:blip r:embed="rId24" cstate="print"/>
            <a:srcRect/>
            <a:stretch>
              <a:fillRect/>
            </a:stretch>
          </p:blipFill>
          <p:spPr bwMode="auto">
            <a:xfrm>
              <a:off x="4937" y="2796"/>
              <a:ext cx="336" cy="958"/>
            </a:xfrm>
            <a:prstGeom prst="rect">
              <a:avLst/>
            </a:prstGeom>
            <a:noFill/>
          </p:spPr>
        </p:pic>
        <p:pic>
          <p:nvPicPr>
            <p:cNvPr id="9346" name="Picture 130" descr="edit1"/>
            <p:cNvPicPr>
              <a:picLocks noChangeAspect="1" noChangeArrowheads="1"/>
            </p:cNvPicPr>
            <p:nvPr/>
          </p:nvPicPr>
          <p:blipFill>
            <a:blip r:embed="rId28" cstate="print"/>
            <a:srcRect/>
            <a:stretch>
              <a:fillRect/>
            </a:stretch>
          </p:blipFill>
          <p:spPr bwMode="auto">
            <a:xfrm>
              <a:off x="5124" y="2720"/>
              <a:ext cx="288" cy="980"/>
            </a:xfrm>
            <a:prstGeom prst="rect">
              <a:avLst/>
            </a:prstGeom>
            <a:noFill/>
          </p:spPr>
        </p:pic>
        <p:pic>
          <p:nvPicPr>
            <p:cNvPr id="9347" name="Picture 131" descr="edit10"/>
            <p:cNvPicPr>
              <a:picLocks noChangeAspect="1" noChangeArrowheads="1"/>
            </p:cNvPicPr>
            <p:nvPr/>
          </p:nvPicPr>
          <p:blipFill>
            <a:blip r:embed="rId31" cstate="print"/>
            <a:srcRect/>
            <a:stretch>
              <a:fillRect/>
            </a:stretch>
          </p:blipFill>
          <p:spPr bwMode="auto">
            <a:xfrm>
              <a:off x="4876" y="2659"/>
              <a:ext cx="456" cy="1086"/>
            </a:xfrm>
            <a:prstGeom prst="rect">
              <a:avLst/>
            </a:prstGeom>
            <a:noFill/>
          </p:spPr>
        </p:pic>
        <p:pic>
          <p:nvPicPr>
            <p:cNvPr id="9348" name="Picture 132" descr="edit14"/>
            <p:cNvPicPr>
              <a:picLocks noChangeAspect="1" noChangeArrowheads="1"/>
            </p:cNvPicPr>
            <p:nvPr/>
          </p:nvPicPr>
          <p:blipFill>
            <a:blip r:embed="rId8" cstate="print"/>
            <a:srcRect/>
            <a:stretch>
              <a:fillRect/>
            </a:stretch>
          </p:blipFill>
          <p:spPr bwMode="auto">
            <a:xfrm>
              <a:off x="5056" y="2686"/>
              <a:ext cx="332" cy="1014"/>
            </a:xfrm>
            <a:prstGeom prst="rect">
              <a:avLst/>
            </a:prstGeom>
            <a:noFill/>
          </p:spPr>
        </p:pic>
        <p:pic>
          <p:nvPicPr>
            <p:cNvPr id="9349" name="Picture 133" descr="edit17"/>
            <p:cNvPicPr>
              <a:picLocks noChangeAspect="1" noChangeArrowheads="1"/>
            </p:cNvPicPr>
            <p:nvPr/>
          </p:nvPicPr>
          <p:blipFill>
            <a:blip r:embed="rId9" cstate="print"/>
            <a:srcRect/>
            <a:stretch>
              <a:fillRect/>
            </a:stretch>
          </p:blipFill>
          <p:spPr bwMode="auto">
            <a:xfrm>
              <a:off x="5193" y="2840"/>
              <a:ext cx="344" cy="1000"/>
            </a:xfrm>
            <a:prstGeom prst="rect">
              <a:avLst/>
            </a:prstGeom>
            <a:noFill/>
          </p:spPr>
        </p:pic>
        <p:pic>
          <p:nvPicPr>
            <p:cNvPr id="9350" name="Picture 134" descr="edit4"/>
            <p:cNvPicPr>
              <a:picLocks noChangeAspect="1" noChangeArrowheads="1"/>
            </p:cNvPicPr>
            <p:nvPr/>
          </p:nvPicPr>
          <p:blipFill>
            <a:blip r:embed="rId10" cstate="print"/>
            <a:srcRect/>
            <a:stretch>
              <a:fillRect/>
            </a:stretch>
          </p:blipFill>
          <p:spPr bwMode="auto">
            <a:xfrm>
              <a:off x="4485" y="2766"/>
              <a:ext cx="298" cy="898"/>
            </a:xfrm>
            <a:prstGeom prst="rect">
              <a:avLst/>
            </a:prstGeom>
            <a:noFill/>
          </p:spPr>
        </p:pic>
        <p:pic>
          <p:nvPicPr>
            <p:cNvPr id="9351" name="Picture 135" descr="edit8"/>
            <p:cNvPicPr>
              <a:picLocks noChangeAspect="1" noChangeArrowheads="1"/>
            </p:cNvPicPr>
            <p:nvPr/>
          </p:nvPicPr>
          <p:blipFill>
            <a:blip r:embed="rId11" cstate="print"/>
            <a:srcRect/>
            <a:stretch>
              <a:fillRect/>
            </a:stretch>
          </p:blipFill>
          <p:spPr bwMode="auto">
            <a:xfrm>
              <a:off x="4802" y="2774"/>
              <a:ext cx="312" cy="912"/>
            </a:xfrm>
            <a:prstGeom prst="rect">
              <a:avLst/>
            </a:prstGeom>
            <a:noFill/>
          </p:spPr>
        </p:pic>
        <p:pic>
          <p:nvPicPr>
            <p:cNvPr id="9352" name="Picture 136" descr="edit14"/>
            <p:cNvPicPr>
              <a:picLocks noChangeAspect="1" noChangeArrowheads="1"/>
            </p:cNvPicPr>
            <p:nvPr/>
          </p:nvPicPr>
          <p:blipFill>
            <a:blip r:embed="rId25" cstate="print"/>
            <a:srcRect/>
            <a:stretch>
              <a:fillRect/>
            </a:stretch>
          </p:blipFill>
          <p:spPr bwMode="auto">
            <a:xfrm>
              <a:off x="3606" y="2795"/>
              <a:ext cx="300" cy="916"/>
            </a:xfrm>
            <a:prstGeom prst="rect">
              <a:avLst/>
            </a:prstGeom>
            <a:noFill/>
          </p:spPr>
        </p:pic>
        <p:pic>
          <p:nvPicPr>
            <p:cNvPr id="9353" name="Picture 137" descr="edit7"/>
            <p:cNvPicPr>
              <a:picLocks noChangeAspect="1" noChangeArrowheads="1"/>
            </p:cNvPicPr>
            <p:nvPr/>
          </p:nvPicPr>
          <p:blipFill>
            <a:blip r:embed="rId12" cstate="print"/>
            <a:srcRect/>
            <a:stretch>
              <a:fillRect/>
            </a:stretch>
          </p:blipFill>
          <p:spPr bwMode="auto">
            <a:xfrm>
              <a:off x="4185" y="2671"/>
              <a:ext cx="414" cy="988"/>
            </a:xfrm>
            <a:prstGeom prst="rect">
              <a:avLst/>
            </a:prstGeom>
            <a:noFill/>
          </p:spPr>
        </p:pic>
        <p:pic>
          <p:nvPicPr>
            <p:cNvPr id="9354" name="Picture 138" descr="edit3"/>
            <p:cNvPicPr>
              <a:picLocks noChangeAspect="1" noChangeArrowheads="1"/>
            </p:cNvPicPr>
            <p:nvPr/>
          </p:nvPicPr>
          <p:blipFill>
            <a:blip r:embed="rId13" cstate="print"/>
            <a:srcRect/>
            <a:stretch>
              <a:fillRect/>
            </a:stretch>
          </p:blipFill>
          <p:spPr bwMode="auto">
            <a:xfrm>
              <a:off x="3802" y="2655"/>
              <a:ext cx="346" cy="1054"/>
            </a:xfrm>
            <a:prstGeom prst="rect">
              <a:avLst/>
            </a:prstGeom>
            <a:noFill/>
          </p:spPr>
        </p:pic>
        <p:pic>
          <p:nvPicPr>
            <p:cNvPr id="9355" name="Picture 139" descr="edit1"/>
            <p:cNvPicPr>
              <a:picLocks noChangeAspect="1" noChangeArrowheads="1"/>
            </p:cNvPicPr>
            <p:nvPr/>
          </p:nvPicPr>
          <p:blipFill>
            <a:blip r:embed="rId14" cstate="print"/>
            <a:srcRect/>
            <a:stretch>
              <a:fillRect/>
            </a:stretch>
          </p:blipFill>
          <p:spPr bwMode="auto">
            <a:xfrm>
              <a:off x="3989" y="2580"/>
              <a:ext cx="260" cy="884"/>
            </a:xfrm>
            <a:prstGeom prst="rect">
              <a:avLst/>
            </a:prstGeom>
            <a:noFill/>
          </p:spPr>
        </p:pic>
        <p:pic>
          <p:nvPicPr>
            <p:cNvPr id="9356" name="Picture 140" descr="edit3"/>
            <p:cNvPicPr>
              <a:picLocks noChangeAspect="1" noChangeArrowheads="1"/>
            </p:cNvPicPr>
            <p:nvPr/>
          </p:nvPicPr>
          <p:blipFill>
            <a:blip r:embed="rId15" cstate="print"/>
            <a:srcRect/>
            <a:stretch>
              <a:fillRect/>
            </a:stretch>
          </p:blipFill>
          <p:spPr bwMode="auto">
            <a:xfrm>
              <a:off x="4349" y="2563"/>
              <a:ext cx="312" cy="952"/>
            </a:xfrm>
            <a:prstGeom prst="rect">
              <a:avLst/>
            </a:prstGeom>
            <a:noFill/>
          </p:spPr>
        </p:pic>
        <p:pic>
          <p:nvPicPr>
            <p:cNvPr id="9357" name="Picture 141" descr="edit5"/>
            <p:cNvPicPr>
              <a:picLocks noChangeAspect="1" noChangeArrowheads="1"/>
            </p:cNvPicPr>
            <p:nvPr/>
          </p:nvPicPr>
          <p:blipFill>
            <a:blip r:embed="rId16" cstate="print"/>
            <a:srcRect/>
            <a:stretch>
              <a:fillRect/>
            </a:stretch>
          </p:blipFill>
          <p:spPr bwMode="auto">
            <a:xfrm>
              <a:off x="4739" y="2567"/>
              <a:ext cx="328" cy="962"/>
            </a:xfrm>
            <a:prstGeom prst="rect">
              <a:avLst/>
            </a:prstGeom>
            <a:noFill/>
          </p:spPr>
        </p:pic>
        <p:pic>
          <p:nvPicPr>
            <p:cNvPr id="9358" name="Picture 142" descr="edit17"/>
            <p:cNvPicPr>
              <a:picLocks noChangeAspect="1" noChangeArrowheads="1"/>
            </p:cNvPicPr>
            <p:nvPr/>
          </p:nvPicPr>
          <p:blipFill>
            <a:blip r:embed="rId5" cstate="print"/>
            <a:srcRect/>
            <a:stretch>
              <a:fillRect/>
            </a:stretch>
          </p:blipFill>
          <p:spPr bwMode="auto">
            <a:xfrm>
              <a:off x="3922" y="2543"/>
              <a:ext cx="310" cy="902"/>
            </a:xfrm>
            <a:prstGeom prst="rect">
              <a:avLst/>
            </a:prstGeom>
            <a:noFill/>
          </p:spPr>
        </p:pic>
        <p:pic>
          <p:nvPicPr>
            <p:cNvPr id="9359" name="Picture 143" descr="edit6"/>
            <p:cNvPicPr>
              <a:picLocks noChangeAspect="1" noChangeArrowheads="1"/>
            </p:cNvPicPr>
            <p:nvPr/>
          </p:nvPicPr>
          <p:blipFill>
            <a:blip r:embed="rId17" cstate="print"/>
            <a:srcRect/>
            <a:stretch>
              <a:fillRect/>
            </a:stretch>
          </p:blipFill>
          <p:spPr bwMode="auto">
            <a:xfrm>
              <a:off x="4150" y="2478"/>
              <a:ext cx="334" cy="1062"/>
            </a:xfrm>
            <a:prstGeom prst="rect">
              <a:avLst/>
            </a:prstGeom>
            <a:noFill/>
          </p:spPr>
        </p:pic>
        <p:pic>
          <p:nvPicPr>
            <p:cNvPr id="9360" name="Picture 144" descr="edit9"/>
            <p:cNvPicPr>
              <a:picLocks noChangeAspect="1" noChangeArrowheads="1"/>
            </p:cNvPicPr>
            <p:nvPr/>
          </p:nvPicPr>
          <p:blipFill>
            <a:blip r:embed="rId30" cstate="print"/>
            <a:srcRect/>
            <a:stretch>
              <a:fillRect/>
            </a:stretch>
          </p:blipFill>
          <p:spPr bwMode="auto">
            <a:xfrm>
              <a:off x="3840" y="2731"/>
              <a:ext cx="310" cy="1062"/>
            </a:xfrm>
            <a:prstGeom prst="rect">
              <a:avLst/>
            </a:prstGeom>
            <a:noFill/>
          </p:spPr>
        </p:pic>
        <p:pic>
          <p:nvPicPr>
            <p:cNvPr id="9361" name="Picture 145" descr="edit5"/>
            <p:cNvPicPr>
              <a:picLocks noChangeAspect="1" noChangeArrowheads="1"/>
            </p:cNvPicPr>
            <p:nvPr/>
          </p:nvPicPr>
          <p:blipFill>
            <a:blip r:embed="rId18" cstate="print"/>
            <a:srcRect/>
            <a:stretch>
              <a:fillRect/>
            </a:stretch>
          </p:blipFill>
          <p:spPr bwMode="auto">
            <a:xfrm>
              <a:off x="4332" y="2976"/>
              <a:ext cx="364" cy="1066"/>
            </a:xfrm>
            <a:prstGeom prst="rect">
              <a:avLst/>
            </a:prstGeom>
            <a:noFill/>
          </p:spPr>
        </p:pic>
        <p:pic>
          <p:nvPicPr>
            <p:cNvPr id="9362" name="Picture 146" descr="EDIT15"/>
            <p:cNvPicPr>
              <a:picLocks noChangeAspect="1" noChangeArrowheads="1"/>
            </p:cNvPicPr>
            <p:nvPr/>
          </p:nvPicPr>
          <p:blipFill>
            <a:blip r:embed="rId19" cstate="print"/>
            <a:srcRect/>
            <a:stretch>
              <a:fillRect/>
            </a:stretch>
          </p:blipFill>
          <p:spPr bwMode="auto">
            <a:xfrm>
              <a:off x="4830" y="2840"/>
              <a:ext cx="390" cy="1106"/>
            </a:xfrm>
            <a:prstGeom prst="rect">
              <a:avLst/>
            </a:prstGeom>
            <a:noFill/>
          </p:spPr>
        </p:pic>
        <p:pic>
          <p:nvPicPr>
            <p:cNvPr id="9363" name="Picture 147" descr="edit14"/>
            <p:cNvPicPr>
              <a:picLocks noChangeAspect="1" noChangeArrowheads="1"/>
            </p:cNvPicPr>
            <p:nvPr/>
          </p:nvPicPr>
          <p:blipFill>
            <a:blip r:embed="rId25" cstate="print"/>
            <a:srcRect/>
            <a:stretch>
              <a:fillRect/>
            </a:stretch>
          </p:blipFill>
          <p:spPr bwMode="auto">
            <a:xfrm>
              <a:off x="1429" y="2840"/>
              <a:ext cx="300" cy="916"/>
            </a:xfrm>
            <a:prstGeom prst="rect">
              <a:avLst/>
            </a:prstGeom>
            <a:noFill/>
          </p:spPr>
        </p:pic>
        <p:pic>
          <p:nvPicPr>
            <p:cNvPr id="9364" name="Picture 148" descr="edit8"/>
            <p:cNvPicPr>
              <a:picLocks noChangeAspect="1" noChangeArrowheads="1"/>
            </p:cNvPicPr>
            <p:nvPr/>
          </p:nvPicPr>
          <p:blipFill>
            <a:blip r:embed="rId37" cstate="print"/>
            <a:srcRect/>
            <a:stretch>
              <a:fillRect/>
            </a:stretch>
          </p:blipFill>
          <p:spPr bwMode="auto">
            <a:xfrm>
              <a:off x="3243" y="2750"/>
              <a:ext cx="346" cy="1010"/>
            </a:xfrm>
            <a:prstGeom prst="rect">
              <a:avLst/>
            </a:prstGeom>
            <a:noFill/>
          </p:spPr>
        </p:pic>
      </p:grpSp>
      <p:sp>
        <p:nvSpPr>
          <p:cNvPr id="9221" name="Text Box 5"/>
          <p:cNvSpPr txBox="1">
            <a:spLocks noChangeArrowheads="1"/>
          </p:cNvSpPr>
          <p:nvPr/>
        </p:nvSpPr>
        <p:spPr bwMode="auto">
          <a:xfrm>
            <a:off x="2826327" y="4626305"/>
            <a:ext cx="6127668" cy="1569660"/>
          </a:xfrm>
          <a:prstGeom prst="rect">
            <a:avLst/>
          </a:prstGeom>
          <a:noFill/>
          <a:ln w="9525">
            <a:noFill/>
            <a:miter lim="800000"/>
            <a:headEnd/>
            <a:tailEnd/>
          </a:ln>
          <a:effectLst/>
        </p:spPr>
        <p:txBody>
          <a:bodyPr wrap="square">
            <a:spAutoFit/>
          </a:bodyPr>
          <a:lstStyle/>
          <a:p>
            <a:pPr algn="ctr">
              <a:spcBef>
                <a:spcPct val="50000"/>
              </a:spcBef>
            </a:pPr>
            <a:r>
              <a:rPr lang="en-GB" sz="2400" dirty="0">
                <a:solidFill>
                  <a:schemeClr val="tx1"/>
                </a:solidFill>
                <a:latin typeface="Comic Sans MS" panose="030F0702030302020204" pitchFamily="66" charset="0"/>
              </a:rPr>
              <a:t>Every member of the target population has an equal chance of being selected. The researcher needs the names of all members of their target population. </a:t>
            </a:r>
            <a:endParaRPr lang="en-US" sz="2400" b="0" dirty="0">
              <a:solidFill>
                <a:schemeClr val="tx1"/>
              </a:solidFill>
              <a:latin typeface="Comic Sans MS" panose="030F0702030302020204" pitchFamily="66" charset="0"/>
            </a:endParaRPr>
          </a:p>
        </p:txBody>
      </p:sp>
      <p:pic>
        <p:nvPicPr>
          <p:cNvPr id="9365" name="Picture 149" descr="edit9"/>
          <p:cNvPicPr>
            <a:picLocks noChangeAspect="1" noChangeArrowheads="1"/>
          </p:cNvPicPr>
          <p:nvPr/>
        </p:nvPicPr>
        <p:blipFill>
          <a:blip r:embed="rId38" cstate="print"/>
          <a:srcRect/>
          <a:stretch>
            <a:fillRect/>
          </a:stretch>
        </p:blipFill>
        <p:spPr bwMode="auto">
          <a:xfrm>
            <a:off x="1298575" y="2544261"/>
            <a:ext cx="533400" cy="1825625"/>
          </a:xfrm>
          <a:prstGeom prst="rect">
            <a:avLst/>
          </a:prstGeom>
          <a:noFill/>
        </p:spPr>
      </p:pic>
      <p:pic>
        <p:nvPicPr>
          <p:cNvPr id="9366" name="Picture 150" descr="edit10"/>
          <p:cNvPicPr>
            <a:picLocks noChangeAspect="1" noChangeArrowheads="1"/>
          </p:cNvPicPr>
          <p:nvPr/>
        </p:nvPicPr>
        <p:blipFill>
          <a:blip r:embed="rId39" cstate="print"/>
          <a:srcRect/>
          <a:stretch>
            <a:fillRect/>
          </a:stretch>
        </p:blipFill>
        <p:spPr bwMode="auto">
          <a:xfrm>
            <a:off x="1831975" y="2515743"/>
            <a:ext cx="763587" cy="1817688"/>
          </a:xfrm>
          <a:prstGeom prst="rect">
            <a:avLst/>
          </a:prstGeom>
          <a:noFill/>
        </p:spPr>
      </p:pic>
      <p:pic>
        <p:nvPicPr>
          <p:cNvPr id="9367" name="Picture 151" descr="edit12"/>
          <p:cNvPicPr>
            <a:picLocks noChangeAspect="1" noChangeArrowheads="1"/>
          </p:cNvPicPr>
          <p:nvPr/>
        </p:nvPicPr>
        <p:blipFill>
          <a:blip r:embed="rId40" cstate="print"/>
          <a:srcRect/>
          <a:stretch>
            <a:fillRect/>
          </a:stretch>
        </p:blipFill>
        <p:spPr bwMode="auto">
          <a:xfrm>
            <a:off x="889815" y="2519654"/>
            <a:ext cx="754062" cy="1874838"/>
          </a:xfrm>
          <a:prstGeom prst="rect">
            <a:avLst/>
          </a:prstGeom>
          <a:noFill/>
        </p:spPr>
      </p:pic>
      <p:pic>
        <p:nvPicPr>
          <p:cNvPr id="9368" name="Picture 152" descr="edit13"/>
          <p:cNvPicPr>
            <a:picLocks noChangeAspect="1" noChangeArrowheads="1"/>
          </p:cNvPicPr>
          <p:nvPr/>
        </p:nvPicPr>
        <p:blipFill>
          <a:blip r:embed="rId41" cstate="print"/>
          <a:srcRect/>
          <a:stretch>
            <a:fillRect/>
          </a:stretch>
        </p:blipFill>
        <p:spPr bwMode="auto">
          <a:xfrm>
            <a:off x="1565275" y="2546350"/>
            <a:ext cx="673100" cy="1914525"/>
          </a:xfrm>
          <a:prstGeom prst="rect">
            <a:avLst/>
          </a:prstGeom>
          <a:noFill/>
        </p:spPr>
      </p:pic>
      <p:pic>
        <p:nvPicPr>
          <p:cNvPr id="9222" name="Picture 6" descr="MCj04363760000[1]"/>
          <p:cNvPicPr>
            <a:picLocks noChangeAspect="1" noChangeArrowheads="1"/>
          </p:cNvPicPr>
          <p:nvPr/>
        </p:nvPicPr>
        <p:blipFill>
          <a:blip r:embed="rId42" cstate="print"/>
          <a:srcRect/>
          <a:stretch>
            <a:fillRect/>
          </a:stretch>
        </p:blipFill>
        <p:spPr bwMode="auto">
          <a:xfrm>
            <a:off x="0" y="1728063"/>
            <a:ext cx="3956442" cy="3105193"/>
          </a:xfrm>
          <a:prstGeom prst="rect">
            <a:avLst/>
          </a:prstGeom>
          <a:noFill/>
        </p:spPr>
      </p:pic>
      <p:grpSp>
        <p:nvGrpSpPr>
          <p:cNvPr id="151" name="Group 12"/>
          <p:cNvGrpSpPr>
            <a:grpSpLocks/>
          </p:cNvGrpSpPr>
          <p:nvPr/>
        </p:nvGrpSpPr>
        <p:grpSpPr bwMode="auto">
          <a:xfrm>
            <a:off x="788194" y="5127751"/>
            <a:ext cx="2087562" cy="1223962"/>
            <a:chOff x="1619672" y="3284984"/>
            <a:chExt cx="2088232" cy="1224136"/>
          </a:xfrm>
        </p:grpSpPr>
        <p:pic>
          <p:nvPicPr>
            <p:cNvPr id="152" name="Picture 2"/>
            <p:cNvPicPr>
              <a:picLocks noChangeAspect="1" noChangeArrowheads="1"/>
            </p:cNvPicPr>
            <p:nvPr/>
          </p:nvPicPr>
          <p:blipFill>
            <a:blip r:embed="rId43"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153" name="TextBox 9"/>
            <p:cNvSpPr txBox="1">
              <a:spLocks noChangeArrowheads="1"/>
            </p:cNvSpPr>
            <p:nvPr/>
          </p:nvSpPr>
          <p:spPr bwMode="auto">
            <a:xfrm>
              <a:off x="1619672" y="3284984"/>
              <a:ext cx="2016224" cy="338602"/>
            </a:xfrm>
            <a:prstGeom prst="rect">
              <a:avLst/>
            </a:prstGeom>
            <a:noFill/>
            <a:ln w="9525">
              <a:noFill/>
              <a:miter lim="800000"/>
              <a:headEnd/>
              <a:tailEnd/>
            </a:ln>
          </p:spPr>
          <p:txBody>
            <a:bodyPr>
              <a:spAutoFit/>
            </a:bodyPr>
            <a:lstStyle/>
            <a:p>
              <a:pPr algn="ctr"/>
              <a:r>
                <a:rPr lang="en-GB" sz="1600" b="1" dirty="0">
                  <a:solidFill>
                    <a:srgbClr val="FFC000"/>
                  </a:solidFill>
                  <a:latin typeface="Comic Sans MS" pitchFamily="66" charset="0"/>
                </a:rPr>
                <a:t>ACCELERATING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467 0.01041 C 0.04548 0.00509 0.04479 -0.00185 0.04288 -0.00693 C 0.04166 -0.00994 0.03264 -0.03029 0.02986 -0.03284 C 0.0283 -0.03469 0.02604 -0.03607 0.02482 -0.03815 C 0.01996 -0.04532 0.01892 -0.05365 0.01163 -0.05712 C 0.01007 -0.05874 0.00816 -0.06012 0.00659 -0.06221 C 0.00555 -0.06359 0.00503 -0.06614 0.00399 -0.06753 C -0.00365 -0.07654 -0.01285 -0.08256 -0.02084 -0.08996 C -0.02535 -0.09852 -0.03125 -0.09828 -0.0375 -0.10383 C -0.04254 -0.10823 -0.04636 -0.1147 -0.05209 -0.11771 C -0.05886 -0.12141 -0.05521 -0.11725 -0.06094 -0.12118 C -0.07848 -0.13344 -0.09479 -0.14616 -0.11424 -0.15217 C -0.12639 -0.16026 -0.14011 -0.16373 -0.15313 -0.16951 C -0.16163 -0.17321 -0.1691 -0.17969 -0.17795 -0.18154 C -0.18299 -0.18385 -0.1882 -0.18617 -0.19358 -0.18848 C -0.19809 -0.19033 -0.20226 -0.19519 -0.20643 -0.19727 C -0.21111 -0.19958 -0.21598 -0.20027 -0.22066 -0.20235 C -0.22431 -0.20397 -0.22743 -0.20837 -0.23125 -0.20929 C -0.23854 -0.21114 -0.24393 -0.21415 -0.2507 -0.21785 C -0.2566 -0.22132 -0.26372 -0.22201 -0.27014 -0.22479 C -0.27657 -0.23057 -0.28455 -0.23196 -0.29202 -0.23519 C -0.29948 -0.24283 -0.30799 -0.24421 -0.31684 -0.24745 C -0.3217 -0.25185 -0.32691 -0.25323 -0.33229 -0.25601 C -0.34341 -0.26156 -0.34705 -0.2641 -0.35834 -0.26642 C -0.38038 -0.27821 -0.40278 -0.28399 -0.42587 -0.2907 C -0.44219 -0.29556 -0.45851 -0.30041 -0.47535 -0.30272 C -0.49288 -0.30758 -0.50625 -0.31313 -0.52466 -0.31475 C -0.54809 -0.32331 -0.60417 -0.32308 -0.62084 -0.32354 C -0.63837 -0.32909 -0.6533 -0.3277 -0.67257 -0.32863 C -0.68177 -0.33117 -0.68594 -0.33256 -0.69723 -0.33395 C -0.71025 -0.33556 -0.73629 -0.33741 -0.73629 -0.33718 C -0.75018 -0.33672 -0.76389 -0.33672 -0.77778 -0.33556 C -0.79219 -0.33441 -0.80695 -0.32446 -0.82066 -0.32007 C -0.8283 -0.31336 -0.82604 -0.31174 -0.83629 -0.30966 C -0.84271 -0.30666 -0.84792 -0.30157 -0.85452 -0.29926 C -0.85868 -0.29532 -0.86129 -0.29116 -0.86615 -0.28885 C -0.87431 -0.27798 -0.88299 -0.26711 -0.89202 -0.25786 C -0.89445 -0.25531 -0.89792 -0.25416 -0.89983 -0.25092 C -0.90712 -0.23843 -0.91736 -0.23126 -0.92848 -0.22664 C -0.93282 -0.21877 -0.93924 -0.21369 -0.94532 -0.20767 C -0.95191 -0.18987 -0.94288 -0.21161 -0.95313 -0.19542 C -0.954 -0.19403 -0.95382 -0.19172 -0.95452 -0.19033 C -0.95556 -0.18825 -0.95712 -0.18686 -0.95834 -0.18501 C -0.96059 -0.17553 -0.95799 -0.18408 -0.96354 -0.1746 C -0.96823 -0.16651 -0.97032 -0.1561 -0.97657 -0.15055 C -0.98038 -0.13367 -0.9875 -0.11771 -0.99341 -0.10198 C -0.99427 -0.09736 -0.99601 -0.09296 -0.99601 -0.08811 C -0.99549 -0.04717 -1.0007 0.00209 -0.98438 0.03978 C -0.98125 0.04718 -0.98195 0.05227 -0.97657 0.05713 C -0.97188 0.06638 -0.975 0.06083 -0.96615 0.07262 C -0.96424 0.07517 -0.954 0.07748 -0.95052 0.07956 " pathEditMode="relative" rAng="0" ptsTypes="ffffffffffffffffffffffffffffffffffffffffffffffffffA">
                                      <p:cBhvr>
                                        <p:cTn id="6" dur="3000" fill="hold"/>
                                        <p:tgtEl>
                                          <p:spTgt spid="9223"/>
                                        </p:tgtEl>
                                        <p:attrNameLst>
                                          <p:attrName>ppt_x</p:attrName>
                                          <p:attrName>ppt_y</p:attrName>
                                        </p:attrNameLst>
                                      </p:cBhvr>
                                      <p:rCtr x="-52378" y="-13945"/>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5.27778E-6 1.84089E-6 C 0.01008 -0.03886 0.00018 0.00115 0.00261 -0.11078 C 0.00296 -0.12766 0.00591 -0.1464 0.00921 -0.16258 C 0.00956 -0.16629 0.01043 -0.17715 0.01164 -0.18178 C 0.01372 -0.18964 0.01424 -0.18687 0.01563 -0.19381 C 0.01997 -0.21693 0.02171 -0.2389 0.03126 -0.25949 C 0.03265 -0.2655 0.03438 -0.27197 0.03768 -0.27683 C 0.04011 -0.28053 0.04549 -0.28724 0.04549 -0.28724 C 0.04793 -0.29718 0.05418 -0.30181 0.05973 -0.30805 C 0.06407 -0.31291 0.06477 -0.31777 0.07015 -0.32008 C 0.07727 -0.32956 0.08768 -0.3321 0.09619 -0.33904 C 0.0981 -0.34066 0.09931 -0.3432 0.1014 -0.34436 C 0.1073 -0.34783 0.11459 -0.34667 0.12084 -0.34945 C 0.13681 -0.35662 0.11095 -0.34505 0.12865 -0.35477 C 0.13299 -0.35731 0.13838 -0.35777 0.14289 -0.35986 C 0.15383 -0.36471 0.1639 -0.36934 0.17536 -0.37211 C 0.18438 -0.37813 0.17692 -0.37419 0.18959 -0.3772 C 0.20487 -0.3809 0.21945 -0.38691 0.23508 -0.38923 C 0.43803 -0.38738 0.34827 -0.39223 0.42605 -0.38414 C 0.44272 -0.37674 0.4606 -0.37327 0.47796 -0.37026 C 0.48994 -0.3624 0.47501 -0.37142 0.4922 -0.36518 C 0.49914 -0.36263 0.50591 -0.35662 0.51303 -0.35477 C 0.51737 -0.35361 0.52171 -0.35361 0.52605 -0.35292 C 0.53265 -0.34852 0.53942 -0.34852 0.54671 -0.34598 C 0.55782 -0.34228 0.56181 -0.33974 0.57414 -0.33395 C 0.58299 -0.32979 0.59341 -0.32956 0.60261 -0.32702 C 0.60834 -0.32216 0.61424 -0.32054 0.62084 -0.31846 C 0.62466 -0.3173 0.63247 -0.31499 0.63247 -0.31499 C 0.6448 -0.30666 0.63907 -0.30921 0.64931 -0.3062 C 0.6547 -0.30158 0.66025 -0.30019 0.66633 -0.29765 C 0.67796 -0.28585 0.66529 -0.29718 0.67674 -0.29071 C 0.68056 -0.28863 0.68681 -0.27891 0.68838 -0.27683 C 0.6922 -0.27174 0.69845 -0.24977 0.70261 -0.24237 C 0.70418 -0.2322 0.70626 -0.22456 0.70921 -0.21462 C 0.71164 -0.20629 0.71216 -0.19728 0.71424 -0.18872 C 0.71529 -0.17507 0.71737 -0.1649 0.72084 -0.15241 C 0.72258 -0.13738 0.72397 -0.12188 0.72727 -0.10731 C 0.73091 -0.07123 0.73647 -0.03701 0.73647 1.84089E-6 " pathEditMode="relative" ptsTypes="fffffffffffffffffffffffffffffffffffffA">
                                      <p:cBhvr>
                                        <p:cTn id="10" dur="3000" fill="hold"/>
                                        <p:tgtEl>
                                          <p:spTgt spid="9367"/>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4306 0.0104 L -0.04566 0.0259 C -0.0823 0.11031 -0.06424 -0.12211 -0.04688 -0.18872 C -0.04427 -0.21092 -0.04028 -0.23081 -0.03264 -0.25093 C -0.03039 -0.25671 -0.03056 -0.26388 -0.02882 -0.26989 C -0.02622 -0.27914 -0.02292 -0.28631 -0.01841 -0.29418 C -0.01389 -0.30204 -0.01129 -0.31314 -0.00539 -0.31846 C -0.00209 -0.32447 3.88889E-6 -0.33187 0.00364 -0.33742 C 0.00503 -0.3395 0.00729 -0.34043 0.00885 -0.34251 C 0.01406 -0.34922 0.01215 -0.35014 0.01666 -0.35824 C 0.01892 -0.3624 0.02482 -0.36702 0.02708 -0.37026 C 0.03194 -0.37674 0.03454 -0.38437 0.04132 -0.38761 C 0.04479 -0.39385 0.0625 -0.41189 0.06857 -0.41536 C 0.07135 -0.41698 0.07465 -0.41652 0.07777 -0.41698 C 0.08906 -0.42299 0.09948 -0.42947 0.11145 -0.43247 C 0.11371 -0.43363 0.11579 -0.43502 0.11805 -0.43594 C 0.12048 -0.43687 0.12326 -0.43664 0.12569 -0.43779 C 0.13125 -0.44034 0.1335 -0.44357 0.1401 -0.44473 C 0.14791 -0.44612 0.16336 -0.4482 0.16336 -0.4482 C 0.22569 -0.47595 0.28073 -0.44242 0.3401 -0.43432 C 0.34739 -0.43224 0.35451 -0.43062 0.36198 -0.429 C 0.37465 -0.4223 0.36319 -0.42739 0.3842 -0.42392 C 0.39895 -0.42137 0.41389 -0.41628 0.42812 -0.41189 C 0.43663 -0.40935 0.44479 -0.40611 0.45312 -0.4031 C 0.45711 -0.40171 0.46475 -0.39801 0.46475 -0.39801 C 0.47413 -0.38946 0.46927 -0.392 0.47899 -0.38923 C 0.4835 -0.38622 0.4875 -0.38183 0.49184 -0.37882 C 0.49218 -0.37859 0.50659 -0.37188 0.50885 -0.37026 C 0.52413 -0.35893 0.50312 -0.37096 0.52066 -0.36171 C 0.52934 -0.35245 0.54253 -0.34945 0.55312 -0.34436 C 0.5592 -0.34135 0.56354 -0.33673 0.56996 -0.33395 C 0.5802 -0.32424 0.57552 -0.32701 0.58298 -0.32378 C 0.58767 -0.3173 0.5934 -0.3136 0.59982 -0.31152 C 0.60468 -0.3062 0.60833 -0.30204 0.61406 -0.29949 C 0.62604 -0.28724 0.62048 -0.2914 0.62968 -0.28562 C 0.63559 -0.27776 0.6427 -0.27359 0.64913 -0.26642 C 0.6552 -0.25948 0.66093 -0.25208 0.66736 -0.24561 C 0.67048 -0.23775 0.67725 -0.23173 0.68298 -0.22664 C 0.68472 -0.22318 0.68611 -0.21948 0.68819 -0.21624 C 0.68923 -0.21462 0.69114 -0.21439 0.69201 -0.21277 C 0.70382 -0.19057 0.68628 -0.21531 0.69843 -0.19912 C 0.70069 -0.18779 0.70625 -0.17877 0.71024 -0.16813 C 0.71527 -0.15472 0.71562 -0.13969 0.72066 -0.12627 C 0.72291 -0.10685 0.71944 -0.12373 0.72708 -0.10916 C 0.72986 -0.10407 0.73003 -0.09552 0.73229 -0.08997 C 0.73507 -0.08349 0.74184 -0.07516 0.74392 -0.06753 C 0.746 -0.06013 0.74479 -0.0643 0.74791 -0.05574 C 0.74739 -0.04649 0.74757 -0.03701 0.74652 -0.02776 C 0.74635 -0.0259 0.7427 -0.01735 0.74132 -0.01735 " pathEditMode="relative" ptsTypes="AfffffffffffffffffffffffffffffffffffffffffffffffA">
                                      <p:cBhvr>
                                        <p:cTn id="14" dur="3000" fill="hold"/>
                                        <p:tgtEl>
                                          <p:spTgt spid="9368"/>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052 2.11841E-6 C -0.00034 -0.03169 -0.00572 -0.12951 0.00296 -0.18617 C 0.00504 -0.21323 0.004 -0.24491 0.01285 -0.27035 C 0.01407 -0.28215 0.01615 -0.29626 0.02257 -0.30597 C 0.03073 -0.33441 0.04115 -0.35523 0.05903 -0.37604 C 0.06441 -0.38252 0.06858 -0.38923 0.07587 -0.39316 C 0.08334 -0.40194 0.0941 -0.4068 0.104 -0.41027 C 0.12119 -0.42368 0.14289 -0.42577 0.16233 -0.43178 C 0.24393 -0.43108 0.26441 -0.43571 0.32153 -0.42461 C 0.33351 -0.41883 0.35382 -0.41305 0.3665 -0.41027 C 0.37327 -0.40495 0.36719 -0.40888 0.37882 -0.40611 C 0.38872 -0.40379 0.39827 -0.39894 0.40782 -0.39593 C 0.4158 -0.38992 0.42691 -0.38321 0.43577 -0.38021 C 0.44341 -0.37466 0.45209 -0.37072 0.46025 -0.36587 C 0.46285 -0.36448 0.46511 -0.36217 0.46754 -0.36032 C 0.46858 -0.35939 0.47119 -0.35754 0.47119 -0.35731 C 0.47535 -0.35014 0.48178 -0.34552 0.48698 -0.33904 C 0.49844 -0.32378 0.48907 -0.33048 0.49914 -0.32447 C 0.50521 -0.31545 0.51181 -0.30736 0.51719 -0.29741 C 0.52223 -0.28839 0.52188 -0.28469 0.52848 -0.27752 C 0.52952 -0.27267 0.52969 -0.27128 0.53195 -0.26619 C 0.53334 -0.26226 0.53681 -0.25463 0.53681 -0.2544 C 0.53855 -0.24515 0.54341 -0.23589 0.54775 -0.22757 C 0.55087 -0.21416 0.54862 -0.2204 0.55504 -0.20907 C 0.55816 -0.20352 0.56042 -0.18895 0.56355 -0.18155 C 0.56476 -0.17577 0.56563 -0.17114 0.56858 -0.16605 C 0.57066 -0.15472 0.57327 -0.14316 0.5757 -0.13182 C 0.57605 -0.12951 0.57691 -0.12304 0.57813 -0.12049 C 0.57865 -0.11864 0.57987 -0.11749 0.58056 -0.1161 C 0.58195 -0.11309 0.58299 -0.11032 0.58421 -0.10731 C 0.58612 -0.10268 0.58664 -0.09922 0.58924 -0.09459 C 0.59063 -0.08904 0.59271 -0.08626 0.59636 -0.0821 C 0.5981 -0.0754 0.60226 -0.06984 0.60261 -0.06314 C 0.60296 -0.05551 0.60261 -0.04811 0.60261 -0.04047 " pathEditMode="relative" rAng="0" ptsTypes="fffffffffffffffffffffffffffffffffA">
                                      <p:cBhvr>
                                        <p:cTn id="18" dur="3000" fill="hold"/>
                                        <p:tgtEl>
                                          <p:spTgt spid="9365"/>
                                        </p:tgtEl>
                                        <p:attrNameLst>
                                          <p:attrName>ppt_x</p:attrName>
                                          <p:attrName>ppt_y</p:attrName>
                                        </p:attrNameLst>
                                      </p:cBhvr>
                                      <p:rCtr x="29913" y="-21785"/>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1.38889E-6 1.42461E-6 C 0.00156 -0.01527 0.00434 -0.02845 0.00712 -0.04325 C 0.00816 -0.0599 0.00868 -0.07424 0.01233 -0.08996 C 0.01458 -0.1198 0.01927 -0.14778 0.02396 -0.17646 C 0.0243 -0.18455 0.02535 -0.19959 0.02691 -0.20768 C 0.02795 -0.21254 0.03125 -0.22156 0.03125 -0.22132 C 0.03351 -0.2389 0.03594 -0.23983 0.03854 -0.25601 C 0.0401 -0.26619 0.04114 -0.27683 0.04271 -0.28724 C 0.04479 -0.30342 0.05191 -0.31915 0.05625 -0.33395 C 0.05798 -0.3395 0.05885 -0.34575 0.06059 -0.3513 C 0.06163 -0.355 0.0658 -0.36263 0.06684 -0.36494 C 0.06979 -0.37234 0.07083 -0.37812 0.07517 -0.38414 C 0.08055 -0.39131 0.08715 -0.39593 0.09305 -0.40148 C 0.10173 -0.40934 0.11024 -0.4179 0.11944 -0.42391 C 0.1276 -0.42946 0.1368 -0.429 0.14566 -0.43247 C 0.15816 -0.43779 0.1691 -0.44103 0.18212 -0.44288 C 0.19687 -0.44242 0.21163 -0.44288 0.22639 -0.44126 C 0.2276 -0.44103 0.22812 -0.43848 0.22934 -0.43779 C 0.23472 -0.43478 0.23906 -0.43548 0.2441 -0.43085 C 0.24878 -0.42669 0.2526 -0.42021 0.25764 -0.41698 C 0.2651 -0.41235 0.27135 -0.40726 0.27882 -0.4031 C 0.28229 -0.39709 0.28437 -0.39362 0.28906 -0.39107 C 0.29601 -0.38298 0.30781 -0.36702 0.31528 -0.35985 C 0.32795 -0.34806 0.34184 -0.33349 0.35191 -0.31661 C 0.35833 -0.3062 0.3592 -0.28909 0.36354 -0.27683 C 0.36667 -0.24815 0.37899 -0.22479 0.38437 -0.19727 C 0.38871 -0.17669 0.39201 -0.15611 0.39601 -0.13506 C 0.39722 -0.12882 0.39757 -0.12188 0.3993 -0.11587 C 0.40139 -0.10893 0.40364 -0.10245 0.40555 -0.09528 C 0.40729 -0.08881 0.40781 -0.08094 0.40989 -0.07447 C 0.41267 -0.06545 0.41614 -0.05736 0.41927 -0.04857 " pathEditMode="relative" rAng="0" ptsTypes="ffffffffffffffffffffffffffffffA">
                                      <p:cBhvr>
                                        <p:cTn id="22" dur="3000" fill="hold"/>
                                        <p:tgtEl>
                                          <p:spTgt spid="9366"/>
                                        </p:tgtEl>
                                        <p:attrNameLst>
                                          <p:attrName>ppt_x</p:attrName>
                                          <p:attrName>ppt_y</p:attrName>
                                        </p:attrNameLst>
                                      </p:cBhvr>
                                      <p:rCtr x="20955" y="-221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727" y="1622914"/>
            <a:ext cx="4067298" cy="2923877"/>
          </a:xfrm>
          <a:prstGeom prst="rect">
            <a:avLst/>
          </a:prstGeom>
          <a:ln>
            <a:solidFill>
              <a:srgbClr val="00B050"/>
            </a:solidFill>
          </a:ln>
        </p:spPr>
        <p:txBody>
          <a:bodyPr wrap="square">
            <a:spAutoFit/>
          </a:bodyPr>
          <a:lstStyle/>
          <a:p>
            <a:pPr algn="ctr" eaLnBrk="1" fontAlgn="auto" hangingPunct="1">
              <a:spcAft>
                <a:spcPts val="0"/>
              </a:spcAft>
              <a:defRPr/>
            </a:pPr>
            <a:endParaRPr lang="en-GB" dirty="0" smtClean="0">
              <a:solidFill>
                <a:schemeClr val="tx1"/>
              </a:solidFill>
              <a:latin typeface="Comic Sans MS" pitchFamily="66" charset="0"/>
            </a:endParaRPr>
          </a:p>
          <a:p>
            <a:pPr algn="ctr" eaLnBrk="1" fontAlgn="auto" hangingPunct="1">
              <a:spcAft>
                <a:spcPts val="0"/>
              </a:spcAft>
              <a:defRPr/>
            </a:pPr>
            <a:r>
              <a:rPr lang="en-GB" sz="2000" dirty="0" smtClean="0">
                <a:solidFill>
                  <a:schemeClr val="tx1"/>
                </a:solidFill>
                <a:latin typeface="Comic Sans MS" pitchFamily="66" charset="0"/>
              </a:rPr>
              <a:t>Strengths </a:t>
            </a:r>
          </a:p>
          <a:p>
            <a:pPr algn="ctr" eaLnBrk="1" fontAlgn="auto" hangingPunct="1">
              <a:spcAft>
                <a:spcPts val="0"/>
              </a:spcAft>
              <a:defRPr/>
            </a:pPr>
            <a:endParaRPr lang="en-GB" sz="2000" dirty="0">
              <a:solidFill>
                <a:schemeClr val="tx1"/>
              </a:solidFill>
              <a:latin typeface="Comic Sans MS" pitchFamily="66" charset="0"/>
            </a:endParaRPr>
          </a:p>
          <a:p>
            <a:pPr algn="ctr" eaLnBrk="1" fontAlgn="auto" hangingPunct="1">
              <a:spcAft>
                <a:spcPts val="0"/>
              </a:spcAft>
              <a:defRPr/>
            </a:pPr>
            <a:r>
              <a:rPr lang="en-GB" sz="2000" dirty="0" smtClean="0">
                <a:solidFill>
                  <a:schemeClr val="tx1"/>
                </a:solidFill>
                <a:latin typeface="Comic Sans MS" pitchFamily="66" charset="0"/>
              </a:rPr>
              <a:t>+ Random </a:t>
            </a:r>
            <a:r>
              <a:rPr lang="en-GB" sz="2000" dirty="0">
                <a:solidFill>
                  <a:schemeClr val="tx1"/>
                </a:solidFill>
                <a:latin typeface="Comic Sans MS" pitchFamily="66" charset="0"/>
              </a:rPr>
              <a:t>sampling is the best technique for providing an unbiased representative sample of a target population. </a:t>
            </a:r>
          </a:p>
          <a:p>
            <a:pPr eaLnBrk="1" fontAlgn="auto" hangingPunct="1">
              <a:spcAft>
                <a:spcPts val="0"/>
              </a:spcAft>
              <a:buFont typeface="Arial" pitchFamily="34" charset="0"/>
              <a:buNone/>
              <a:defRPr/>
            </a:pPr>
            <a:endParaRPr lang="en-GB" dirty="0"/>
          </a:p>
        </p:txBody>
      </p:sp>
      <p:sp>
        <p:nvSpPr>
          <p:cNvPr id="3" name="Rectangle 3"/>
          <p:cNvSpPr>
            <a:spLocks noChangeArrowheads="1"/>
          </p:cNvSpPr>
          <p:nvPr/>
        </p:nvSpPr>
        <p:spPr bwMode="auto">
          <a:xfrm>
            <a:off x="4572000" y="1684468"/>
            <a:ext cx="4275117" cy="280076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dirty="0" smtClean="0">
                <a:latin typeface="Comic Sans MS" pitchFamily="66" charset="0"/>
              </a:rPr>
              <a:t>Weaknesses</a:t>
            </a:r>
          </a:p>
          <a:p>
            <a:pPr algn="ctr" eaLnBrk="1" hangingPunct="1">
              <a:spcBef>
                <a:spcPct val="0"/>
              </a:spcBef>
              <a:buFontTx/>
              <a:buNone/>
            </a:pPr>
            <a:endParaRPr lang="en-GB" altLang="en-US" sz="1600" dirty="0">
              <a:latin typeface="Comic Sans MS" pitchFamily="66" charset="0"/>
            </a:endParaRPr>
          </a:p>
          <a:p>
            <a:pPr marL="285750" indent="-285750" algn="ctr" eaLnBrk="1" hangingPunct="1">
              <a:spcBef>
                <a:spcPct val="0"/>
              </a:spcBef>
              <a:buFontTx/>
              <a:buChar char="-"/>
            </a:pPr>
            <a:r>
              <a:rPr lang="en-GB" altLang="en-US" sz="1600" dirty="0" smtClean="0">
                <a:latin typeface="Comic Sans MS" pitchFamily="66" charset="0"/>
              </a:rPr>
              <a:t>Random </a:t>
            </a:r>
            <a:r>
              <a:rPr lang="en-GB" altLang="en-US" sz="1600" dirty="0">
                <a:latin typeface="Comic Sans MS" pitchFamily="66" charset="0"/>
              </a:rPr>
              <a:t>sampling can be very time consuming and is often impossible to carry out, particularly when you have a large target population, of say all students. </a:t>
            </a:r>
            <a:endParaRPr lang="en-GB" altLang="en-US" sz="1600" dirty="0" smtClean="0">
              <a:latin typeface="Comic Sans MS" pitchFamily="66" charset="0"/>
            </a:endParaRPr>
          </a:p>
          <a:p>
            <a:pPr marL="285750" indent="-285750" algn="ctr" eaLnBrk="1" hangingPunct="1">
              <a:spcBef>
                <a:spcPct val="0"/>
              </a:spcBef>
              <a:buFontTx/>
              <a:buChar char="-"/>
            </a:pPr>
            <a:r>
              <a:rPr lang="en-GB" altLang="en-US" sz="1600" dirty="0" smtClean="0">
                <a:latin typeface="Comic Sans MS" pitchFamily="66" charset="0"/>
              </a:rPr>
              <a:t>For </a:t>
            </a:r>
            <a:r>
              <a:rPr lang="en-GB" altLang="en-US" sz="1600" dirty="0">
                <a:latin typeface="Comic Sans MS" pitchFamily="66" charset="0"/>
              </a:rPr>
              <a:t>example if you do not have the names of all the people in your target population you would struggle to conduct a random sample.</a:t>
            </a:r>
          </a:p>
        </p:txBody>
      </p:sp>
      <p:sp>
        <p:nvSpPr>
          <p:cNvPr id="4" name="Title 3"/>
          <p:cNvSpPr txBox="1">
            <a:spLocks/>
          </p:cNvSpPr>
          <p:nvPr/>
        </p:nvSpPr>
        <p:spPr>
          <a:xfrm>
            <a:off x="457200" y="274638"/>
            <a:ext cx="8229600" cy="770391"/>
          </a:xfrm>
          <a:prstGeom prst="rect">
            <a:avLst/>
          </a:prstGeom>
          <a:ln>
            <a:solidFill>
              <a:srgbClr val="FFC000"/>
            </a:solidFill>
          </a:ln>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200" b="0" kern="0" smtClean="0">
                <a:latin typeface="Comic Sans MS" panose="030F0702030302020204" pitchFamily="66" charset="0"/>
              </a:rPr>
              <a:t>Identify the strengths and weaknesses</a:t>
            </a:r>
            <a:endParaRPr lang="en-GB" sz="3200" b="0" kern="0" dirty="0">
              <a:latin typeface="Comic Sans MS" panose="030F0702030302020204" pitchFamily="66" charset="0"/>
            </a:endParaRPr>
          </a:p>
        </p:txBody>
      </p:sp>
      <p:grpSp>
        <p:nvGrpSpPr>
          <p:cNvPr id="5" name="Group 12"/>
          <p:cNvGrpSpPr>
            <a:grpSpLocks/>
          </p:cNvGrpSpPr>
          <p:nvPr/>
        </p:nvGrpSpPr>
        <p:grpSpPr bwMode="auto">
          <a:xfrm>
            <a:off x="3528219" y="5210485"/>
            <a:ext cx="2087562" cy="1223962"/>
            <a:chOff x="1619672" y="3284984"/>
            <a:chExt cx="2088232" cy="1224136"/>
          </a:xfrm>
        </p:grpSpPr>
        <p:pic>
          <p:nvPicPr>
            <p:cNvPr id="6" name="Picture 2"/>
            <p:cNvPicPr>
              <a:picLocks noChangeAspect="1" noChangeArrowheads="1"/>
            </p:cNvPicPr>
            <p:nvPr/>
          </p:nvPicPr>
          <p:blipFill>
            <a:blip r:embed="rId3"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7" name="TextBox 9"/>
            <p:cNvSpPr txBox="1">
              <a:spLocks noChangeArrowheads="1"/>
            </p:cNvSpPr>
            <p:nvPr/>
          </p:nvSpPr>
          <p:spPr bwMode="auto">
            <a:xfrm>
              <a:off x="1619672" y="3284984"/>
              <a:ext cx="2016224" cy="338602"/>
            </a:xfrm>
            <a:prstGeom prst="rect">
              <a:avLst/>
            </a:prstGeom>
            <a:noFill/>
            <a:ln w="9525">
              <a:noFill/>
              <a:miter lim="800000"/>
              <a:headEnd/>
              <a:tailEnd/>
            </a:ln>
          </p:spPr>
          <p:txBody>
            <a:bodyPr>
              <a:spAutoFit/>
            </a:bodyPr>
            <a:lstStyle/>
            <a:p>
              <a:pPr algn="ctr"/>
              <a:r>
                <a:rPr lang="en-GB" sz="160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220808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WordArt 4"/>
          <p:cNvSpPr>
            <a:spLocks noChangeArrowheads="1" noChangeShapeType="1" noTextEdit="1"/>
          </p:cNvSpPr>
          <p:nvPr/>
        </p:nvSpPr>
        <p:spPr bwMode="auto">
          <a:xfrm>
            <a:off x="539750" y="188913"/>
            <a:ext cx="8137525" cy="1008062"/>
          </a:xfrm>
          <a:prstGeom prst="rect">
            <a:avLst/>
          </a:prstGeom>
        </p:spPr>
        <p:txBody>
          <a:bodyPr wrap="none" fromWordArt="1">
            <a:prstTxWarp prst="textDeflate">
              <a:avLst>
                <a:gd name="adj" fmla="val 26227"/>
              </a:avLst>
            </a:prstTxWarp>
          </a:bodyPr>
          <a:lstStyle/>
          <a:p>
            <a:pPr algn="ctr"/>
            <a:r>
              <a:rPr lang="en-GB" sz="3600" kern="10" dirty="0">
                <a:ln w="15875">
                  <a:solidFill>
                    <a:srgbClr val="000000"/>
                  </a:solidFill>
                  <a:round/>
                  <a:headEnd/>
                  <a:tailEnd/>
                </a:ln>
                <a:solidFill>
                  <a:srgbClr val="FFFF00"/>
                </a:solidFill>
                <a:effectLst>
                  <a:outerShdw dist="53882" dir="2700000" algn="ctr" rotWithShape="0">
                    <a:schemeClr val="tx1"/>
                  </a:outerShdw>
                </a:effectLst>
                <a:latin typeface="Impact"/>
              </a:rPr>
              <a:t>Stratified Sampling</a:t>
            </a:r>
          </a:p>
        </p:txBody>
      </p:sp>
      <p:pic>
        <p:nvPicPr>
          <p:cNvPr id="11421" name="Picture 157" descr="edit3"/>
          <p:cNvPicPr>
            <a:picLocks noChangeAspect="1" noChangeArrowheads="1"/>
          </p:cNvPicPr>
          <p:nvPr/>
        </p:nvPicPr>
        <p:blipFill>
          <a:blip r:embed="rId2" cstate="print"/>
          <a:srcRect/>
          <a:stretch>
            <a:fillRect/>
          </a:stretch>
        </p:blipFill>
        <p:spPr bwMode="auto">
          <a:xfrm>
            <a:off x="5968433" y="4079582"/>
            <a:ext cx="649288" cy="1978025"/>
          </a:xfrm>
          <a:prstGeom prst="rect">
            <a:avLst/>
          </a:prstGeom>
          <a:noFill/>
        </p:spPr>
      </p:pic>
      <p:sp>
        <p:nvSpPr>
          <p:cNvPr id="11269" name="Text Box 5"/>
          <p:cNvSpPr txBox="1">
            <a:spLocks noChangeArrowheads="1"/>
          </p:cNvSpPr>
          <p:nvPr/>
        </p:nvSpPr>
        <p:spPr bwMode="auto">
          <a:xfrm>
            <a:off x="282934" y="2348976"/>
            <a:ext cx="8433121" cy="1323439"/>
          </a:xfrm>
          <a:prstGeom prst="rect">
            <a:avLst/>
          </a:prstGeom>
          <a:noFill/>
          <a:ln w="9525">
            <a:noFill/>
            <a:miter lim="800000"/>
            <a:headEnd/>
            <a:tailEnd/>
          </a:ln>
          <a:effectLst/>
        </p:spPr>
        <p:txBody>
          <a:bodyPr wrap="square">
            <a:spAutoFit/>
          </a:bodyPr>
          <a:lstStyle/>
          <a:p>
            <a:pPr algn="ctr"/>
            <a:r>
              <a:rPr lang="en-GB" sz="2000" dirty="0">
                <a:solidFill>
                  <a:schemeClr val="tx1"/>
                </a:solidFill>
                <a:latin typeface="Comic Sans MS" panose="030F0702030302020204" pitchFamily="66" charset="0"/>
              </a:rPr>
              <a:t>Stratified sampling involves classifying the population into categories and then choosing a sample which consists of participants from each category in the same proportions as they are in the population. </a:t>
            </a:r>
            <a:endParaRPr lang="en-US" sz="2000" dirty="0">
              <a:solidFill>
                <a:schemeClr val="tx1"/>
              </a:solidFill>
              <a:latin typeface="Comic Sans MS" panose="030F0702030302020204" pitchFamily="66" charset="0"/>
            </a:endParaRPr>
          </a:p>
        </p:txBody>
      </p:sp>
      <p:grpSp>
        <p:nvGrpSpPr>
          <p:cNvPr id="11270" name="Group 6"/>
          <p:cNvGrpSpPr>
            <a:grpSpLocks/>
          </p:cNvGrpSpPr>
          <p:nvPr/>
        </p:nvGrpSpPr>
        <p:grpSpPr bwMode="auto">
          <a:xfrm>
            <a:off x="4162806" y="1120548"/>
            <a:ext cx="2641278" cy="1142615"/>
            <a:chOff x="110" y="1071"/>
            <a:chExt cx="5518" cy="2971"/>
          </a:xfrm>
        </p:grpSpPr>
        <p:pic>
          <p:nvPicPr>
            <p:cNvPr id="11271" name="Picture 7" descr="edit7"/>
            <p:cNvPicPr>
              <a:picLocks noChangeAspect="1" noChangeArrowheads="1"/>
            </p:cNvPicPr>
            <p:nvPr/>
          </p:nvPicPr>
          <p:blipFill>
            <a:blip r:embed="rId3" cstate="print"/>
            <a:srcRect/>
            <a:stretch>
              <a:fillRect/>
            </a:stretch>
          </p:blipFill>
          <p:spPr bwMode="auto">
            <a:xfrm>
              <a:off x="4052" y="1480"/>
              <a:ext cx="420" cy="1003"/>
            </a:xfrm>
            <a:prstGeom prst="rect">
              <a:avLst/>
            </a:prstGeom>
            <a:noFill/>
          </p:spPr>
        </p:pic>
        <p:pic>
          <p:nvPicPr>
            <p:cNvPr id="11272" name="Picture 8" descr="edit10"/>
            <p:cNvPicPr>
              <a:picLocks noChangeAspect="1" noChangeArrowheads="1"/>
            </p:cNvPicPr>
            <p:nvPr/>
          </p:nvPicPr>
          <p:blipFill>
            <a:blip r:embed="rId4" cstate="print"/>
            <a:srcRect/>
            <a:stretch>
              <a:fillRect/>
            </a:stretch>
          </p:blipFill>
          <p:spPr bwMode="auto">
            <a:xfrm>
              <a:off x="4468" y="1480"/>
              <a:ext cx="412" cy="980"/>
            </a:xfrm>
            <a:prstGeom prst="rect">
              <a:avLst/>
            </a:prstGeom>
            <a:noFill/>
          </p:spPr>
        </p:pic>
        <p:pic>
          <p:nvPicPr>
            <p:cNvPr id="11273" name="Picture 9" descr="edit17"/>
            <p:cNvPicPr>
              <a:picLocks noChangeAspect="1" noChangeArrowheads="1"/>
            </p:cNvPicPr>
            <p:nvPr/>
          </p:nvPicPr>
          <p:blipFill>
            <a:blip r:embed="rId5" cstate="print"/>
            <a:srcRect/>
            <a:stretch>
              <a:fillRect/>
            </a:stretch>
          </p:blipFill>
          <p:spPr bwMode="auto">
            <a:xfrm>
              <a:off x="1610" y="1344"/>
              <a:ext cx="310" cy="902"/>
            </a:xfrm>
            <a:prstGeom prst="rect">
              <a:avLst/>
            </a:prstGeom>
            <a:noFill/>
          </p:spPr>
        </p:pic>
        <p:pic>
          <p:nvPicPr>
            <p:cNvPr id="11274" name="Picture 10" descr="edit10"/>
            <p:cNvPicPr>
              <a:picLocks noChangeAspect="1" noChangeArrowheads="1"/>
            </p:cNvPicPr>
            <p:nvPr/>
          </p:nvPicPr>
          <p:blipFill>
            <a:blip r:embed="rId6" cstate="print"/>
            <a:srcRect/>
            <a:stretch>
              <a:fillRect/>
            </a:stretch>
          </p:blipFill>
          <p:spPr bwMode="auto">
            <a:xfrm>
              <a:off x="968" y="1525"/>
              <a:ext cx="418" cy="995"/>
            </a:xfrm>
            <a:prstGeom prst="rect">
              <a:avLst/>
            </a:prstGeom>
            <a:noFill/>
          </p:spPr>
        </p:pic>
        <p:pic>
          <p:nvPicPr>
            <p:cNvPr id="11275" name="Picture 11" descr="edit12"/>
            <p:cNvPicPr>
              <a:picLocks noChangeAspect="1" noChangeArrowheads="1"/>
            </p:cNvPicPr>
            <p:nvPr/>
          </p:nvPicPr>
          <p:blipFill>
            <a:blip r:embed="rId7" cstate="print"/>
            <a:srcRect/>
            <a:stretch>
              <a:fillRect/>
            </a:stretch>
          </p:blipFill>
          <p:spPr bwMode="auto">
            <a:xfrm>
              <a:off x="3606" y="1434"/>
              <a:ext cx="406" cy="1006"/>
            </a:xfrm>
            <a:prstGeom prst="rect">
              <a:avLst/>
            </a:prstGeom>
            <a:noFill/>
          </p:spPr>
        </p:pic>
        <p:pic>
          <p:nvPicPr>
            <p:cNvPr id="11276" name="Picture 12" descr="edit14"/>
            <p:cNvPicPr>
              <a:picLocks noChangeAspect="1" noChangeArrowheads="1"/>
            </p:cNvPicPr>
            <p:nvPr/>
          </p:nvPicPr>
          <p:blipFill>
            <a:blip r:embed="rId8" cstate="print"/>
            <a:srcRect/>
            <a:stretch>
              <a:fillRect/>
            </a:stretch>
          </p:blipFill>
          <p:spPr bwMode="auto">
            <a:xfrm>
              <a:off x="3151" y="1325"/>
              <a:ext cx="332" cy="1014"/>
            </a:xfrm>
            <a:prstGeom prst="rect">
              <a:avLst/>
            </a:prstGeom>
            <a:noFill/>
          </p:spPr>
        </p:pic>
        <p:pic>
          <p:nvPicPr>
            <p:cNvPr id="11277" name="Picture 13" descr="edit17"/>
            <p:cNvPicPr>
              <a:picLocks noChangeAspect="1" noChangeArrowheads="1"/>
            </p:cNvPicPr>
            <p:nvPr/>
          </p:nvPicPr>
          <p:blipFill>
            <a:blip r:embed="rId9" cstate="print"/>
            <a:srcRect/>
            <a:stretch>
              <a:fillRect/>
            </a:stretch>
          </p:blipFill>
          <p:spPr bwMode="auto">
            <a:xfrm>
              <a:off x="3149" y="1321"/>
              <a:ext cx="344" cy="1000"/>
            </a:xfrm>
            <a:prstGeom prst="rect">
              <a:avLst/>
            </a:prstGeom>
            <a:noFill/>
          </p:spPr>
        </p:pic>
        <p:pic>
          <p:nvPicPr>
            <p:cNvPr id="11278" name="Picture 14" descr="edit4"/>
            <p:cNvPicPr>
              <a:picLocks noChangeAspect="1" noChangeArrowheads="1"/>
            </p:cNvPicPr>
            <p:nvPr/>
          </p:nvPicPr>
          <p:blipFill>
            <a:blip r:embed="rId10" cstate="print"/>
            <a:srcRect/>
            <a:stretch>
              <a:fillRect/>
            </a:stretch>
          </p:blipFill>
          <p:spPr bwMode="auto">
            <a:xfrm>
              <a:off x="2580" y="1405"/>
              <a:ext cx="298" cy="898"/>
            </a:xfrm>
            <a:prstGeom prst="rect">
              <a:avLst/>
            </a:prstGeom>
            <a:noFill/>
          </p:spPr>
        </p:pic>
        <p:pic>
          <p:nvPicPr>
            <p:cNvPr id="11279" name="Picture 15" descr="edit8"/>
            <p:cNvPicPr>
              <a:picLocks noChangeAspect="1" noChangeArrowheads="1"/>
            </p:cNvPicPr>
            <p:nvPr/>
          </p:nvPicPr>
          <p:blipFill>
            <a:blip r:embed="rId11" cstate="print"/>
            <a:srcRect/>
            <a:stretch>
              <a:fillRect/>
            </a:stretch>
          </p:blipFill>
          <p:spPr bwMode="auto">
            <a:xfrm>
              <a:off x="2897" y="1413"/>
              <a:ext cx="312" cy="912"/>
            </a:xfrm>
            <a:prstGeom prst="rect">
              <a:avLst/>
            </a:prstGeom>
            <a:noFill/>
          </p:spPr>
        </p:pic>
        <p:pic>
          <p:nvPicPr>
            <p:cNvPr id="11280" name="Picture 16" descr="edit7"/>
            <p:cNvPicPr>
              <a:picLocks noChangeAspect="1" noChangeArrowheads="1"/>
            </p:cNvPicPr>
            <p:nvPr/>
          </p:nvPicPr>
          <p:blipFill>
            <a:blip r:embed="rId12" cstate="print"/>
            <a:srcRect/>
            <a:stretch>
              <a:fillRect/>
            </a:stretch>
          </p:blipFill>
          <p:spPr bwMode="auto">
            <a:xfrm>
              <a:off x="2280" y="1310"/>
              <a:ext cx="414" cy="988"/>
            </a:xfrm>
            <a:prstGeom prst="rect">
              <a:avLst/>
            </a:prstGeom>
            <a:noFill/>
          </p:spPr>
        </p:pic>
        <p:pic>
          <p:nvPicPr>
            <p:cNvPr id="11281" name="Picture 17" descr="edit3"/>
            <p:cNvPicPr>
              <a:picLocks noChangeAspect="1" noChangeArrowheads="1"/>
            </p:cNvPicPr>
            <p:nvPr/>
          </p:nvPicPr>
          <p:blipFill>
            <a:blip r:embed="rId13" cstate="print"/>
            <a:srcRect/>
            <a:stretch>
              <a:fillRect/>
            </a:stretch>
          </p:blipFill>
          <p:spPr bwMode="auto">
            <a:xfrm>
              <a:off x="1897" y="1294"/>
              <a:ext cx="346" cy="1054"/>
            </a:xfrm>
            <a:prstGeom prst="rect">
              <a:avLst/>
            </a:prstGeom>
            <a:noFill/>
          </p:spPr>
        </p:pic>
        <p:pic>
          <p:nvPicPr>
            <p:cNvPr id="11282" name="Picture 18" descr="edit1"/>
            <p:cNvPicPr>
              <a:picLocks noChangeAspect="1" noChangeArrowheads="1"/>
            </p:cNvPicPr>
            <p:nvPr/>
          </p:nvPicPr>
          <p:blipFill>
            <a:blip r:embed="rId14" cstate="print"/>
            <a:srcRect/>
            <a:stretch>
              <a:fillRect/>
            </a:stretch>
          </p:blipFill>
          <p:spPr bwMode="auto">
            <a:xfrm>
              <a:off x="2084" y="1219"/>
              <a:ext cx="260" cy="884"/>
            </a:xfrm>
            <a:prstGeom prst="rect">
              <a:avLst/>
            </a:prstGeom>
            <a:noFill/>
          </p:spPr>
        </p:pic>
        <p:pic>
          <p:nvPicPr>
            <p:cNvPr id="11283" name="Picture 19" descr="edit3"/>
            <p:cNvPicPr>
              <a:picLocks noChangeAspect="1" noChangeArrowheads="1"/>
            </p:cNvPicPr>
            <p:nvPr/>
          </p:nvPicPr>
          <p:blipFill>
            <a:blip r:embed="rId15" cstate="print"/>
            <a:srcRect/>
            <a:stretch>
              <a:fillRect/>
            </a:stretch>
          </p:blipFill>
          <p:spPr bwMode="auto">
            <a:xfrm>
              <a:off x="2444" y="1202"/>
              <a:ext cx="312" cy="952"/>
            </a:xfrm>
            <a:prstGeom prst="rect">
              <a:avLst/>
            </a:prstGeom>
            <a:noFill/>
          </p:spPr>
        </p:pic>
        <p:pic>
          <p:nvPicPr>
            <p:cNvPr id="11284" name="Picture 20" descr="edit10"/>
            <p:cNvPicPr>
              <a:picLocks noChangeAspect="1" noChangeArrowheads="1"/>
            </p:cNvPicPr>
            <p:nvPr/>
          </p:nvPicPr>
          <p:blipFill>
            <a:blip r:embed="rId4" cstate="print"/>
            <a:srcRect/>
            <a:stretch>
              <a:fillRect/>
            </a:stretch>
          </p:blipFill>
          <p:spPr bwMode="auto">
            <a:xfrm>
              <a:off x="1847" y="1172"/>
              <a:ext cx="412" cy="980"/>
            </a:xfrm>
            <a:prstGeom prst="rect">
              <a:avLst/>
            </a:prstGeom>
            <a:noFill/>
          </p:spPr>
        </p:pic>
        <p:pic>
          <p:nvPicPr>
            <p:cNvPr id="11285" name="Picture 21" descr="edit5"/>
            <p:cNvPicPr>
              <a:picLocks noChangeAspect="1" noChangeArrowheads="1"/>
            </p:cNvPicPr>
            <p:nvPr/>
          </p:nvPicPr>
          <p:blipFill>
            <a:blip r:embed="rId16" cstate="print"/>
            <a:srcRect/>
            <a:stretch>
              <a:fillRect/>
            </a:stretch>
          </p:blipFill>
          <p:spPr bwMode="auto">
            <a:xfrm>
              <a:off x="2834" y="1206"/>
              <a:ext cx="328" cy="962"/>
            </a:xfrm>
            <a:prstGeom prst="rect">
              <a:avLst/>
            </a:prstGeom>
            <a:noFill/>
          </p:spPr>
        </p:pic>
        <p:pic>
          <p:nvPicPr>
            <p:cNvPr id="11286" name="Picture 22" descr="edit17"/>
            <p:cNvPicPr>
              <a:picLocks noChangeAspect="1" noChangeArrowheads="1"/>
            </p:cNvPicPr>
            <p:nvPr/>
          </p:nvPicPr>
          <p:blipFill>
            <a:blip r:embed="rId5" cstate="print"/>
            <a:srcRect/>
            <a:stretch>
              <a:fillRect/>
            </a:stretch>
          </p:blipFill>
          <p:spPr bwMode="auto">
            <a:xfrm>
              <a:off x="2017" y="1182"/>
              <a:ext cx="310" cy="902"/>
            </a:xfrm>
            <a:prstGeom prst="rect">
              <a:avLst/>
            </a:prstGeom>
            <a:noFill/>
          </p:spPr>
        </p:pic>
        <p:pic>
          <p:nvPicPr>
            <p:cNvPr id="11287" name="Picture 23" descr="edit6"/>
            <p:cNvPicPr>
              <a:picLocks noChangeAspect="1" noChangeArrowheads="1"/>
            </p:cNvPicPr>
            <p:nvPr/>
          </p:nvPicPr>
          <p:blipFill>
            <a:blip r:embed="rId17" cstate="print"/>
            <a:srcRect/>
            <a:stretch>
              <a:fillRect/>
            </a:stretch>
          </p:blipFill>
          <p:spPr bwMode="auto">
            <a:xfrm>
              <a:off x="2245" y="1117"/>
              <a:ext cx="334" cy="1062"/>
            </a:xfrm>
            <a:prstGeom prst="rect">
              <a:avLst/>
            </a:prstGeom>
            <a:noFill/>
          </p:spPr>
        </p:pic>
        <p:pic>
          <p:nvPicPr>
            <p:cNvPr id="11288" name="Picture 24" descr="edit5"/>
            <p:cNvPicPr>
              <a:picLocks noChangeAspect="1" noChangeArrowheads="1"/>
            </p:cNvPicPr>
            <p:nvPr/>
          </p:nvPicPr>
          <p:blipFill>
            <a:blip r:embed="rId18" cstate="print"/>
            <a:srcRect/>
            <a:stretch>
              <a:fillRect/>
            </a:stretch>
          </p:blipFill>
          <p:spPr bwMode="auto">
            <a:xfrm>
              <a:off x="2608" y="1071"/>
              <a:ext cx="364" cy="1066"/>
            </a:xfrm>
            <a:prstGeom prst="rect">
              <a:avLst/>
            </a:prstGeom>
            <a:noFill/>
          </p:spPr>
        </p:pic>
        <p:pic>
          <p:nvPicPr>
            <p:cNvPr id="11289" name="Picture 25" descr="EDIT15"/>
            <p:cNvPicPr>
              <a:picLocks noChangeAspect="1" noChangeArrowheads="1"/>
            </p:cNvPicPr>
            <p:nvPr/>
          </p:nvPicPr>
          <p:blipFill>
            <a:blip r:embed="rId19" cstate="print"/>
            <a:srcRect/>
            <a:stretch>
              <a:fillRect/>
            </a:stretch>
          </p:blipFill>
          <p:spPr bwMode="auto">
            <a:xfrm>
              <a:off x="2699" y="1071"/>
              <a:ext cx="390" cy="1106"/>
            </a:xfrm>
            <a:prstGeom prst="rect">
              <a:avLst/>
            </a:prstGeom>
            <a:noFill/>
          </p:spPr>
        </p:pic>
        <p:pic>
          <p:nvPicPr>
            <p:cNvPr id="11290" name="Picture 26" descr="edit1"/>
            <p:cNvPicPr>
              <a:picLocks noChangeAspect="1" noChangeArrowheads="1"/>
            </p:cNvPicPr>
            <p:nvPr/>
          </p:nvPicPr>
          <p:blipFill>
            <a:blip r:embed="rId14" cstate="print"/>
            <a:srcRect/>
            <a:stretch>
              <a:fillRect/>
            </a:stretch>
          </p:blipFill>
          <p:spPr bwMode="auto">
            <a:xfrm>
              <a:off x="770" y="1698"/>
              <a:ext cx="260" cy="884"/>
            </a:xfrm>
            <a:prstGeom prst="rect">
              <a:avLst/>
            </a:prstGeom>
            <a:noFill/>
          </p:spPr>
        </p:pic>
        <p:pic>
          <p:nvPicPr>
            <p:cNvPr id="11291" name="Picture 27" descr="edit3"/>
            <p:cNvPicPr>
              <a:picLocks noChangeAspect="1" noChangeArrowheads="1"/>
            </p:cNvPicPr>
            <p:nvPr/>
          </p:nvPicPr>
          <p:blipFill>
            <a:blip r:embed="rId15" cstate="print"/>
            <a:srcRect/>
            <a:stretch>
              <a:fillRect/>
            </a:stretch>
          </p:blipFill>
          <p:spPr bwMode="auto">
            <a:xfrm>
              <a:off x="1130" y="1681"/>
              <a:ext cx="312" cy="952"/>
            </a:xfrm>
            <a:prstGeom prst="rect">
              <a:avLst/>
            </a:prstGeom>
            <a:noFill/>
          </p:spPr>
        </p:pic>
        <p:pic>
          <p:nvPicPr>
            <p:cNvPr id="11292" name="Picture 28" descr="edit4"/>
            <p:cNvPicPr>
              <a:picLocks noChangeAspect="1" noChangeArrowheads="1"/>
            </p:cNvPicPr>
            <p:nvPr/>
          </p:nvPicPr>
          <p:blipFill>
            <a:blip r:embed="rId10" cstate="print"/>
            <a:srcRect/>
            <a:stretch>
              <a:fillRect/>
            </a:stretch>
          </p:blipFill>
          <p:spPr bwMode="auto">
            <a:xfrm>
              <a:off x="4803" y="1994"/>
              <a:ext cx="298" cy="898"/>
            </a:xfrm>
            <a:prstGeom prst="rect">
              <a:avLst/>
            </a:prstGeom>
            <a:noFill/>
          </p:spPr>
        </p:pic>
        <p:pic>
          <p:nvPicPr>
            <p:cNvPr id="11293" name="Picture 29" descr="edit6"/>
            <p:cNvPicPr>
              <a:picLocks noChangeAspect="1" noChangeArrowheads="1"/>
            </p:cNvPicPr>
            <p:nvPr/>
          </p:nvPicPr>
          <p:blipFill>
            <a:blip r:embed="rId20" cstate="print"/>
            <a:srcRect/>
            <a:stretch>
              <a:fillRect/>
            </a:stretch>
          </p:blipFill>
          <p:spPr bwMode="auto">
            <a:xfrm>
              <a:off x="1202" y="1979"/>
              <a:ext cx="302" cy="958"/>
            </a:xfrm>
            <a:prstGeom prst="rect">
              <a:avLst/>
            </a:prstGeom>
            <a:noFill/>
          </p:spPr>
        </p:pic>
        <p:pic>
          <p:nvPicPr>
            <p:cNvPr id="11294" name="Picture 30" descr="edit8"/>
            <p:cNvPicPr>
              <a:picLocks noChangeAspect="1" noChangeArrowheads="1"/>
            </p:cNvPicPr>
            <p:nvPr/>
          </p:nvPicPr>
          <p:blipFill>
            <a:blip r:embed="rId11" cstate="print"/>
            <a:srcRect/>
            <a:stretch>
              <a:fillRect/>
            </a:stretch>
          </p:blipFill>
          <p:spPr bwMode="auto">
            <a:xfrm>
              <a:off x="5120" y="2002"/>
              <a:ext cx="312" cy="912"/>
            </a:xfrm>
            <a:prstGeom prst="rect">
              <a:avLst/>
            </a:prstGeom>
            <a:noFill/>
          </p:spPr>
        </p:pic>
        <p:pic>
          <p:nvPicPr>
            <p:cNvPr id="11295" name="Picture 31" descr="edit9"/>
            <p:cNvPicPr>
              <a:picLocks noChangeAspect="1" noChangeArrowheads="1"/>
            </p:cNvPicPr>
            <p:nvPr/>
          </p:nvPicPr>
          <p:blipFill>
            <a:blip r:embed="rId21" cstate="print"/>
            <a:srcRect/>
            <a:stretch>
              <a:fillRect/>
            </a:stretch>
          </p:blipFill>
          <p:spPr bwMode="auto">
            <a:xfrm>
              <a:off x="756" y="1979"/>
              <a:ext cx="280" cy="958"/>
            </a:xfrm>
            <a:prstGeom prst="rect">
              <a:avLst/>
            </a:prstGeom>
            <a:noFill/>
          </p:spPr>
        </p:pic>
        <p:pic>
          <p:nvPicPr>
            <p:cNvPr id="11296" name="Picture 32" descr="edit10"/>
            <p:cNvPicPr>
              <a:picLocks noChangeAspect="1" noChangeArrowheads="1"/>
            </p:cNvPicPr>
            <p:nvPr/>
          </p:nvPicPr>
          <p:blipFill>
            <a:blip r:embed="rId4" cstate="print"/>
            <a:srcRect/>
            <a:stretch>
              <a:fillRect/>
            </a:stretch>
          </p:blipFill>
          <p:spPr bwMode="auto">
            <a:xfrm>
              <a:off x="533" y="1651"/>
              <a:ext cx="412" cy="980"/>
            </a:xfrm>
            <a:prstGeom prst="rect">
              <a:avLst/>
            </a:prstGeom>
            <a:noFill/>
          </p:spPr>
        </p:pic>
        <p:pic>
          <p:nvPicPr>
            <p:cNvPr id="11297" name="Picture 33" descr="edit11"/>
            <p:cNvPicPr>
              <a:picLocks noChangeAspect="1" noChangeArrowheads="1"/>
            </p:cNvPicPr>
            <p:nvPr/>
          </p:nvPicPr>
          <p:blipFill>
            <a:blip r:embed="rId22" cstate="print"/>
            <a:srcRect/>
            <a:stretch>
              <a:fillRect/>
            </a:stretch>
          </p:blipFill>
          <p:spPr bwMode="auto">
            <a:xfrm>
              <a:off x="468" y="1991"/>
              <a:ext cx="322" cy="986"/>
            </a:xfrm>
            <a:prstGeom prst="rect">
              <a:avLst/>
            </a:prstGeom>
            <a:noFill/>
          </p:spPr>
        </p:pic>
        <p:pic>
          <p:nvPicPr>
            <p:cNvPr id="11298" name="Picture 34" descr="edit12"/>
            <p:cNvPicPr>
              <a:picLocks noChangeAspect="1" noChangeArrowheads="1"/>
            </p:cNvPicPr>
            <p:nvPr/>
          </p:nvPicPr>
          <p:blipFill>
            <a:blip r:embed="rId23" cstate="print"/>
            <a:srcRect/>
            <a:stretch>
              <a:fillRect/>
            </a:stretch>
          </p:blipFill>
          <p:spPr bwMode="auto">
            <a:xfrm>
              <a:off x="110" y="2048"/>
              <a:ext cx="366" cy="908"/>
            </a:xfrm>
            <a:prstGeom prst="rect">
              <a:avLst/>
            </a:prstGeom>
            <a:noFill/>
          </p:spPr>
        </p:pic>
        <p:pic>
          <p:nvPicPr>
            <p:cNvPr id="11299" name="Picture 35" descr="edit13"/>
            <p:cNvPicPr>
              <a:picLocks noChangeAspect="1" noChangeArrowheads="1"/>
            </p:cNvPicPr>
            <p:nvPr/>
          </p:nvPicPr>
          <p:blipFill>
            <a:blip r:embed="rId24" cstate="print"/>
            <a:srcRect/>
            <a:stretch>
              <a:fillRect/>
            </a:stretch>
          </p:blipFill>
          <p:spPr bwMode="auto">
            <a:xfrm>
              <a:off x="3576" y="1979"/>
              <a:ext cx="336" cy="958"/>
            </a:xfrm>
            <a:prstGeom prst="rect">
              <a:avLst/>
            </a:prstGeom>
            <a:noFill/>
          </p:spPr>
        </p:pic>
        <p:pic>
          <p:nvPicPr>
            <p:cNvPr id="11300" name="Picture 36" descr="edit14"/>
            <p:cNvPicPr>
              <a:picLocks noChangeAspect="1" noChangeArrowheads="1"/>
            </p:cNvPicPr>
            <p:nvPr/>
          </p:nvPicPr>
          <p:blipFill>
            <a:blip r:embed="rId25" cstate="print"/>
            <a:srcRect/>
            <a:stretch>
              <a:fillRect/>
            </a:stretch>
          </p:blipFill>
          <p:spPr bwMode="auto">
            <a:xfrm>
              <a:off x="3919" y="2001"/>
              <a:ext cx="300" cy="916"/>
            </a:xfrm>
            <a:prstGeom prst="rect">
              <a:avLst/>
            </a:prstGeom>
            <a:noFill/>
          </p:spPr>
        </p:pic>
        <p:pic>
          <p:nvPicPr>
            <p:cNvPr id="11301" name="Picture 37" descr="edit7"/>
            <p:cNvPicPr>
              <a:picLocks noChangeAspect="1" noChangeArrowheads="1"/>
            </p:cNvPicPr>
            <p:nvPr/>
          </p:nvPicPr>
          <p:blipFill>
            <a:blip r:embed="rId12" cstate="print"/>
            <a:srcRect/>
            <a:stretch>
              <a:fillRect/>
            </a:stretch>
          </p:blipFill>
          <p:spPr bwMode="auto">
            <a:xfrm>
              <a:off x="4503" y="1899"/>
              <a:ext cx="414" cy="988"/>
            </a:xfrm>
            <a:prstGeom prst="rect">
              <a:avLst/>
            </a:prstGeom>
            <a:noFill/>
          </p:spPr>
        </p:pic>
        <p:pic>
          <p:nvPicPr>
            <p:cNvPr id="11302" name="Picture 38" descr="edit5"/>
            <p:cNvPicPr>
              <a:picLocks noChangeAspect="1" noChangeArrowheads="1"/>
            </p:cNvPicPr>
            <p:nvPr/>
          </p:nvPicPr>
          <p:blipFill>
            <a:blip r:embed="rId16" cstate="print"/>
            <a:srcRect/>
            <a:stretch>
              <a:fillRect/>
            </a:stretch>
          </p:blipFill>
          <p:spPr bwMode="auto">
            <a:xfrm>
              <a:off x="1520" y="1685"/>
              <a:ext cx="328" cy="962"/>
            </a:xfrm>
            <a:prstGeom prst="rect">
              <a:avLst/>
            </a:prstGeom>
            <a:noFill/>
          </p:spPr>
        </p:pic>
        <p:pic>
          <p:nvPicPr>
            <p:cNvPr id="11303" name="Picture 39" descr="EDIT15"/>
            <p:cNvPicPr>
              <a:picLocks noChangeAspect="1" noChangeArrowheads="1"/>
            </p:cNvPicPr>
            <p:nvPr/>
          </p:nvPicPr>
          <p:blipFill>
            <a:blip r:embed="rId26" cstate="print"/>
            <a:srcRect/>
            <a:stretch>
              <a:fillRect/>
            </a:stretch>
          </p:blipFill>
          <p:spPr bwMode="auto">
            <a:xfrm>
              <a:off x="1653" y="1950"/>
              <a:ext cx="352" cy="998"/>
            </a:xfrm>
            <a:prstGeom prst="rect">
              <a:avLst/>
            </a:prstGeom>
            <a:noFill/>
          </p:spPr>
        </p:pic>
        <p:pic>
          <p:nvPicPr>
            <p:cNvPr id="11304" name="Picture 40" descr="edit16"/>
            <p:cNvPicPr>
              <a:picLocks noChangeAspect="1" noChangeArrowheads="1"/>
            </p:cNvPicPr>
            <p:nvPr/>
          </p:nvPicPr>
          <p:blipFill>
            <a:blip r:embed="rId27" cstate="print"/>
            <a:srcRect/>
            <a:stretch>
              <a:fillRect/>
            </a:stretch>
          </p:blipFill>
          <p:spPr bwMode="auto">
            <a:xfrm>
              <a:off x="5285" y="1954"/>
              <a:ext cx="334" cy="900"/>
            </a:xfrm>
            <a:prstGeom prst="rect">
              <a:avLst/>
            </a:prstGeom>
            <a:noFill/>
          </p:spPr>
        </p:pic>
        <p:pic>
          <p:nvPicPr>
            <p:cNvPr id="11305" name="Picture 41" descr="edit17"/>
            <p:cNvPicPr>
              <a:picLocks noChangeAspect="1" noChangeArrowheads="1"/>
            </p:cNvPicPr>
            <p:nvPr/>
          </p:nvPicPr>
          <p:blipFill>
            <a:blip r:embed="rId5" cstate="print"/>
            <a:srcRect/>
            <a:stretch>
              <a:fillRect/>
            </a:stretch>
          </p:blipFill>
          <p:spPr bwMode="auto">
            <a:xfrm>
              <a:off x="703" y="1661"/>
              <a:ext cx="310" cy="902"/>
            </a:xfrm>
            <a:prstGeom prst="rect">
              <a:avLst/>
            </a:prstGeom>
            <a:noFill/>
          </p:spPr>
        </p:pic>
        <p:pic>
          <p:nvPicPr>
            <p:cNvPr id="11306" name="Picture 42" descr="edit1"/>
            <p:cNvPicPr>
              <a:picLocks noChangeAspect="1" noChangeArrowheads="1"/>
            </p:cNvPicPr>
            <p:nvPr/>
          </p:nvPicPr>
          <p:blipFill>
            <a:blip r:embed="rId28" cstate="print"/>
            <a:srcRect/>
            <a:stretch>
              <a:fillRect/>
            </a:stretch>
          </p:blipFill>
          <p:spPr bwMode="auto">
            <a:xfrm>
              <a:off x="3763" y="1903"/>
              <a:ext cx="288" cy="980"/>
            </a:xfrm>
            <a:prstGeom prst="rect">
              <a:avLst/>
            </a:prstGeom>
            <a:noFill/>
          </p:spPr>
        </p:pic>
        <p:pic>
          <p:nvPicPr>
            <p:cNvPr id="11307" name="Picture 43" descr="edit3"/>
            <p:cNvPicPr>
              <a:picLocks noChangeAspect="1" noChangeArrowheads="1"/>
            </p:cNvPicPr>
            <p:nvPr/>
          </p:nvPicPr>
          <p:blipFill>
            <a:blip r:embed="rId13" cstate="print"/>
            <a:srcRect/>
            <a:stretch>
              <a:fillRect/>
            </a:stretch>
          </p:blipFill>
          <p:spPr bwMode="auto">
            <a:xfrm>
              <a:off x="4120" y="1883"/>
              <a:ext cx="346" cy="1054"/>
            </a:xfrm>
            <a:prstGeom prst="rect">
              <a:avLst/>
            </a:prstGeom>
            <a:noFill/>
          </p:spPr>
        </p:pic>
        <p:pic>
          <p:nvPicPr>
            <p:cNvPr id="11308" name="Picture 44" descr="edit4"/>
            <p:cNvPicPr>
              <a:picLocks noChangeAspect="1" noChangeArrowheads="1"/>
            </p:cNvPicPr>
            <p:nvPr/>
          </p:nvPicPr>
          <p:blipFill>
            <a:blip r:embed="rId29" cstate="print"/>
            <a:srcRect/>
            <a:stretch>
              <a:fillRect/>
            </a:stretch>
          </p:blipFill>
          <p:spPr bwMode="auto">
            <a:xfrm>
              <a:off x="691" y="1897"/>
              <a:ext cx="330" cy="994"/>
            </a:xfrm>
            <a:prstGeom prst="rect">
              <a:avLst/>
            </a:prstGeom>
            <a:noFill/>
          </p:spPr>
        </p:pic>
        <p:pic>
          <p:nvPicPr>
            <p:cNvPr id="11309" name="Picture 45" descr="edit6"/>
            <p:cNvPicPr>
              <a:picLocks noChangeAspect="1" noChangeArrowheads="1"/>
            </p:cNvPicPr>
            <p:nvPr/>
          </p:nvPicPr>
          <p:blipFill>
            <a:blip r:embed="rId17" cstate="print"/>
            <a:srcRect/>
            <a:stretch>
              <a:fillRect/>
            </a:stretch>
          </p:blipFill>
          <p:spPr bwMode="auto">
            <a:xfrm>
              <a:off x="3470" y="2523"/>
              <a:ext cx="334" cy="1062"/>
            </a:xfrm>
            <a:prstGeom prst="rect">
              <a:avLst/>
            </a:prstGeom>
            <a:noFill/>
          </p:spPr>
        </p:pic>
        <p:pic>
          <p:nvPicPr>
            <p:cNvPr id="11310" name="Picture 46" descr="edit9"/>
            <p:cNvPicPr>
              <a:picLocks noChangeAspect="1" noChangeArrowheads="1"/>
            </p:cNvPicPr>
            <p:nvPr/>
          </p:nvPicPr>
          <p:blipFill>
            <a:blip r:embed="rId30" cstate="print"/>
            <a:srcRect/>
            <a:stretch>
              <a:fillRect/>
            </a:stretch>
          </p:blipFill>
          <p:spPr bwMode="auto">
            <a:xfrm>
              <a:off x="449" y="1705"/>
              <a:ext cx="310" cy="1062"/>
            </a:xfrm>
            <a:prstGeom prst="rect">
              <a:avLst/>
            </a:prstGeom>
            <a:noFill/>
          </p:spPr>
        </p:pic>
        <p:pic>
          <p:nvPicPr>
            <p:cNvPr id="11311" name="Picture 47" descr="edit10"/>
            <p:cNvPicPr>
              <a:picLocks noChangeAspect="1" noChangeArrowheads="1"/>
            </p:cNvPicPr>
            <p:nvPr/>
          </p:nvPicPr>
          <p:blipFill>
            <a:blip r:embed="rId31" cstate="print"/>
            <a:srcRect/>
            <a:stretch>
              <a:fillRect/>
            </a:stretch>
          </p:blipFill>
          <p:spPr bwMode="auto">
            <a:xfrm>
              <a:off x="3518" y="1851"/>
              <a:ext cx="456" cy="1086"/>
            </a:xfrm>
            <a:prstGeom prst="rect">
              <a:avLst/>
            </a:prstGeom>
            <a:noFill/>
          </p:spPr>
        </p:pic>
        <p:pic>
          <p:nvPicPr>
            <p:cNvPr id="11312" name="Picture 48" descr="edit11"/>
            <p:cNvPicPr>
              <a:picLocks noChangeAspect="1" noChangeArrowheads="1"/>
            </p:cNvPicPr>
            <p:nvPr/>
          </p:nvPicPr>
          <p:blipFill>
            <a:blip r:embed="rId32" cstate="print"/>
            <a:srcRect/>
            <a:stretch>
              <a:fillRect/>
            </a:stretch>
          </p:blipFill>
          <p:spPr bwMode="auto">
            <a:xfrm>
              <a:off x="1790" y="2008"/>
              <a:ext cx="356" cy="1092"/>
            </a:xfrm>
            <a:prstGeom prst="rect">
              <a:avLst/>
            </a:prstGeom>
            <a:noFill/>
          </p:spPr>
        </p:pic>
        <p:pic>
          <p:nvPicPr>
            <p:cNvPr id="11313" name="Picture 49" descr="edit12"/>
            <p:cNvPicPr>
              <a:picLocks noChangeAspect="1" noChangeArrowheads="1"/>
            </p:cNvPicPr>
            <p:nvPr/>
          </p:nvPicPr>
          <p:blipFill>
            <a:blip r:embed="rId7" cstate="print"/>
            <a:srcRect/>
            <a:stretch>
              <a:fillRect/>
            </a:stretch>
          </p:blipFill>
          <p:spPr bwMode="auto">
            <a:xfrm>
              <a:off x="1429" y="2069"/>
              <a:ext cx="406" cy="1006"/>
            </a:xfrm>
            <a:prstGeom prst="rect">
              <a:avLst/>
            </a:prstGeom>
            <a:noFill/>
          </p:spPr>
        </p:pic>
        <p:pic>
          <p:nvPicPr>
            <p:cNvPr id="11314" name="Picture 50" descr="edit13"/>
            <p:cNvPicPr>
              <a:picLocks noChangeAspect="1" noChangeArrowheads="1"/>
            </p:cNvPicPr>
            <p:nvPr/>
          </p:nvPicPr>
          <p:blipFill>
            <a:blip r:embed="rId33" cstate="print"/>
            <a:srcRect/>
            <a:stretch>
              <a:fillRect/>
            </a:stretch>
          </p:blipFill>
          <p:spPr bwMode="auto">
            <a:xfrm>
              <a:off x="1719" y="1552"/>
              <a:ext cx="372" cy="1062"/>
            </a:xfrm>
            <a:prstGeom prst="rect">
              <a:avLst/>
            </a:prstGeom>
            <a:noFill/>
          </p:spPr>
        </p:pic>
        <p:pic>
          <p:nvPicPr>
            <p:cNvPr id="11315" name="Picture 51" descr="edit14"/>
            <p:cNvPicPr>
              <a:picLocks noChangeAspect="1" noChangeArrowheads="1"/>
            </p:cNvPicPr>
            <p:nvPr/>
          </p:nvPicPr>
          <p:blipFill>
            <a:blip r:embed="rId8" cstate="print"/>
            <a:srcRect/>
            <a:stretch>
              <a:fillRect/>
            </a:stretch>
          </p:blipFill>
          <p:spPr bwMode="auto">
            <a:xfrm>
              <a:off x="3695" y="1869"/>
              <a:ext cx="332" cy="1014"/>
            </a:xfrm>
            <a:prstGeom prst="rect">
              <a:avLst/>
            </a:prstGeom>
            <a:noFill/>
          </p:spPr>
        </p:pic>
        <p:pic>
          <p:nvPicPr>
            <p:cNvPr id="11316" name="Picture 52" descr="edit7"/>
            <p:cNvPicPr>
              <a:picLocks noChangeAspect="1" noChangeArrowheads="1"/>
            </p:cNvPicPr>
            <p:nvPr/>
          </p:nvPicPr>
          <p:blipFill>
            <a:blip r:embed="rId34" cstate="print"/>
            <a:srcRect/>
            <a:stretch>
              <a:fillRect/>
            </a:stretch>
          </p:blipFill>
          <p:spPr bwMode="auto">
            <a:xfrm>
              <a:off x="404" y="1842"/>
              <a:ext cx="439" cy="1049"/>
            </a:xfrm>
            <a:prstGeom prst="rect">
              <a:avLst/>
            </a:prstGeom>
            <a:noFill/>
          </p:spPr>
        </p:pic>
        <p:pic>
          <p:nvPicPr>
            <p:cNvPr id="11317" name="Picture 53" descr="edit5"/>
            <p:cNvPicPr>
              <a:picLocks noChangeAspect="1" noChangeArrowheads="1"/>
            </p:cNvPicPr>
            <p:nvPr/>
          </p:nvPicPr>
          <p:blipFill>
            <a:blip r:embed="rId18" cstate="print"/>
            <a:srcRect/>
            <a:stretch>
              <a:fillRect/>
            </a:stretch>
          </p:blipFill>
          <p:spPr bwMode="auto">
            <a:xfrm>
              <a:off x="1294" y="1550"/>
              <a:ext cx="364" cy="1066"/>
            </a:xfrm>
            <a:prstGeom prst="rect">
              <a:avLst/>
            </a:prstGeom>
            <a:noFill/>
          </p:spPr>
        </p:pic>
        <p:pic>
          <p:nvPicPr>
            <p:cNvPr id="11318" name="Picture 54" descr="EDIT15"/>
            <p:cNvPicPr>
              <a:picLocks noChangeAspect="1" noChangeArrowheads="1"/>
            </p:cNvPicPr>
            <p:nvPr/>
          </p:nvPicPr>
          <p:blipFill>
            <a:blip r:embed="rId19" cstate="print"/>
            <a:srcRect/>
            <a:stretch>
              <a:fillRect/>
            </a:stretch>
          </p:blipFill>
          <p:spPr bwMode="auto">
            <a:xfrm>
              <a:off x="1385" y="1550"/>
              <a:ext cx="390" cy="1106"/>
            </a:xfrm>
            <a:prstGeom prst="rect">
              <a:avLst/>
            </a:prstGeom>
            <a:noFill/>
          </p:spPr>
        </p:pic>
        <p:pic>
          <p:nvPicPr>
            <p:cNvPr id="11319" name="Picture 55" descr="edit16"/>
            <p:cNvPicPr>
              <a:picLocks noChangeAspect="1" noChangeArrowheads="1"/>
            </p:cNvPicPr>
            <p:nvPr/>
          </p:nvPicPr>
          <p:blipFill>
            <a:blip r:embed="rId35" cstate="print"/>
            <a:srcRect/>
            <a:stretch>
              <a:fillRect/>
            </a:stretch>
          </p:blipFill>
          <p:spPr bwMode="auto">
            <a:xfrm>
              <a:off x="204" y="2568"/>
              <a:ext cx="370" cy="998"/>
            </a:xfrm>
            <a:prstGeom prst="rect">
              <a:avLst/>
            </a:prstGeom>
            <a:noFill/>
          </p:spPr>
        </p:pic>
        <p:pic>
          <p:nvPicPr>
            <p:cNvPr id="11320" name="Picture 56" descr="edit17"/>
            <p:cNvPicPr>
              <a:picLocks noChangeAspect="1" noChangeArrowheads="1"/>
            </p:cNvPicPr>
            <p:nvPr/>
          </p:nvPicPr>
          <p:blipFill>
            <a:blip r:embed="rId9" cstate="print"/>
            <a:srcRect/>
            <a:stretch>
              <a:fillRect/>
            </a:stretch>
          </p:blipFill>
          <p:spPr bwMode="auto">
            <a:xfrm>
              <a:off x="3693" y="1865"/>
              <a:ext cx="344" cy="1000"/>
            </a:xfrm>
            <a:prstGeom prst="rect">
              <a:avLst/>
            </a:prstGeom>
            <a:noFill/>
          </p:spPr>
        </p:pic>
        <p:pic>
          <p:nvPicPr>
            <p:cNvPr id="11321" name="Picture 57" descr="edit1"/>
            <p:cNvPicPr>
              <a:picLocks noChangeAspect="1" noChangeArrowheads="1"/>
            </p:cNvPicPr>
            <p:nvPr/>
          </p:nvPicPr>
          <p:blipFill>
            <a:blip r:embed="rId14" cstate="print"/>
            <a:srcRect/>
            <a:stretch>
              <a:fillRect/>
            </a:stretch>
          </p:blipFill>
          <p:spPr bwMode="auto">
            <a:xfrm>
              <a:off x="4307" y="1808"/>
              <a:ext cx="260" cy="884"/>
            </a:xfrm>
            <a:prstGeom prst="rect">
              <a:avLst/>
            </a:prstGeom>
            <a:noFill/>
          </p:spPr>
        </p:pic>
        <p:pic>
          <p:nvPicPr>
            <p:cNvPr id="11322" name="Picture 58" descr="edit3"/>
            <p:cNvPicPr>
              <a:picLocks noChangeAspect="1" noChangeArrowheads="1"/>
            </p:cNvPicPr>
            <p:nvPr/>
          </p:nvPicPr>
          <p:blipFill>
            <a:blip r:embed="rId15" cstate="print"/>
            <a:srcRect/>
            <a:stretch>
              <a:fillRect/>
            </a:stretch>
          </p:blipFill>
          <p:spPr bwMode="auto">
            <a:xfrm>
              <a:off x="4667" y="1791"/>
              <a:ext cx="312" cy="952"/>
            </a:xfrm>
            <a:prstGeom prst="rect">
              <a:avLst/>
            </a:prstGeom>
            <a:noFill/>
          </p:spPr>
        </p:pic>
        <p:pic>
          <p:nvPicPr>
            <p:cNvPr id="11323" name="Picture 59" descr="edit10"/>
            <p:cNvPicPr>
              <a:picLocks noChangeAspect="1" noChangeArrowheads="1"/>
            </p:cNvPicPr>
            <p:nvPr/>
          </p:nvPicPr>
          <p:blipFill>
            <a:blip r:embed="rId4" cstate="print"/>
            <a:srcRect/>
            <a:stretch>
              <a:fillRect/>
            </a:stretch>
          </p:blipFill>
          <p:spPr bwMode="auto">
            <a:xfrm>
              <a:off x="4070" y="1761"/>
              <a:ext cx="412" cy="980"/>
            </a:xfrm>
            <a:prstGeom prst="rect">
              <a:avLst/>
            </a:prstGeom>
            <a:noFill/>
          </p:spPr>
        </p:pic>
        <p:pic>
          <p:nvPicPr>
            <p:cNvPr id="11324" name="Picture 60" descr="edit5"/>
            <p:cNvPicPr>
              <a:picLocks noChangeAspect="1" noChangeArrowheads="1"/>
            </p:cNvPicPr>
            <p:nvPr/>
          </p:nvPicPr>
          <p:blipFill>
            <a:blip r:embed="rId16" cstate="print"/>
            <a:srcRect/>
            <a:stretch>
              <a:fillRect/>
            </a:stretch>
          </p:blipFill>
          <p:spPr bwMode="auto">
            <a:xfrm>
              <a:off x="5057" y="1795"/>
              <a:ext cx="328" cy="962"/>
            </a:xfrm>
            <a:prstGeom prst="rect">
              <a:avLst/>
            </a:prstGeom>
            <a:noFill/>
          </p:spPr>
        </p:pic>
        <p:pic>
          <p:nvPicPr>
            <p:cNvPr id="11325" name="Picture 61" descr="edit17"/>
            <p:cNvPicPr>
              <a:picLocks noChangeAspect="1" noChangeArrowheads="1"/>
            </p:cNvPicPr>
            <p:nvPr/>
          </p:nvPicPr>
          <p:blipFill>
            <a:blip r:embed="rId5" cstate="print"/>
            <a:srcRect/>
            <a:stretch>
              <a:fillRect/>
            </a:stretch>
          </p:blipFill>
          <p:spPr bwMode="auto">
            <a:xfrm>
              <a:off x="4240" y="1771"/>
              <a:ext cx="310" cy="902"/>
            </a:xfrm>
            <a:prstGeom prst="rect">
              <a:avLst/>
            </a:prstGeom>
            <a:noFill/>
          </p:spPr>
        </p:pic>
        <p:pic>
          <p:nvPicPr>
            <p:cNvPr id="11326" name="Picture 62" descr="edit6"/>
            <p:cNvPicPr>
              <a:picLocks noChangeAspect="1" noChangeArrowheads="1"/>
            </p:cNvPicPr>
            <p:nvPr/>
          </p:nvPicPr>
          <p:blipFill>
            <a:blip r:embed="rId17" cstate="print"/>
            <a:srcRect/>
            <a:stretch>
              <a:fillRect/>
            </a:stretch>
          </p:blipFill>
          <p:spPr bwMode="auto">
            <a:xfrm>
              <a:off x="4468" y="1706"/>
              <a:ext cx="334" cy="1062"/>
            </a:xfrm>
            <a:prstGeom prst="rect">
              <a:avLst/>
            </a:prstGeom>
            <a:noFill/>
          </p:spPr>
        </p:pic>
        <p:pic>
          <p:nvPicPr>
            <p:cNvPr id="11327" name="Picture 63" descr="edit9"/>
            <p:cNvPicPr>
              <a:picLocks noChangeAspect="1" noChangeArrowheads="1"/>
            </p:cNvPicPr>
            <p:nvPr/>
          </p:nvPicPr>
          <p:blipFill>
            <a:blip r:embed="rId30" cstate="print"/>
            <a:srcRect/>
            <a:stretch>
              <a:fillRect/>
            </a:stretch>
          </p:blipFill>
          <p:spPr bwMode="auto">
            <a:xfrm>
              <a:off x="3986" y="1815"/>
              <a:ext cx="310" cy="1062"/>
            </a:xfrm>
            <a:prstGeom prst="rect">
              <a:avLst/>
            </a:prstGeom>
            <a:noFill/>
          </p:spPr>
        </p:pic>
        <p:pic>
          <p:nvPicPr>
            <p:cNvPr id="11328" name="Picture 64" descr="edit13"/>
            <p:cNvPicPr>
              <a:picLocks noChangeAspect="1" noChangeArrowheads="1"/>
            </p:cNvPicPr>
            <p:nvPr/>
          </p:nvPicPr>
          <p:blipFill>
            <a:blip r:embed="rId33" cstate="print"/>
            <a:srcRect/>
            <a:stretch>
              <a:fillRect/>
            </a:stretch>
          </p:blipFill>
          <p:spPr bwMode="auto">
            <a:xfrm>
              <a:off x="5256" y="1662"/>
              <a:ext cx="372" cy="1062"/>
            </a:xfrm>
            <a:prstGeom prst="rect">
              <a:avLst/>
            </a:prstGeom>
            <a:noFill/>
          </p:spPr>
        </p:pic>
        <p:pic>
          <p:nvPicPr>
            <p:cNvPr id="11329" name="Picture 65" descr="edit5"/>
            <p:cNvPicPr>
              <a:picLocks noChangeAspect="1" noChangeArrowheads="1"/>
            </p:cNvPicPr>
            <p:nvPr/>
          </p:nvPicPr>
          <p:blipFill>
            <a:blip r:embed="rId18" cstate="print"/>
            <a:srcRect/>
            <a:stretch>
              <a:fillRect/>
            </a:stretch>
          </p:blipFill>
          <p:spPr bwMode="auto">
            <a:xfrm>
              <a:off x="4831" y="1660"/>
              <a:ext cx="364" cy="1066"/>
            </a:xfrm>
            <a:prstGeom prst="rect">
              <a:avLst/>
            </a:prstGeom>
            <a:noFill/>
          </p:spPr>
        </p:pic>
        <p:pic>
          <p:nvPicPr>
            <p:cNvPr id="11330" name="Picture 66" descr="EDIT15"/>
            <p:cNvPicPr>
              <a:picLocks noChangeAspect="1" noChangeArrowheads="1"/>
            </p:cNvPicPr>
            <p:nvPr/>
          </p:nvPicPr>
          <p:blipFill>
            <a:blip r:embed="rId19" cstate="print"/>
            <a:srcRect/>
            <a:stretch>
              <a:fillRect/>
            </a:stretch>
          </p:blipFill>
          <p:spPr bwMode="auto">
            <a:xfrm>
              <a:off x="4922" y="1660"/>
              <a:ext cx="390" cy="1106"/>
            </a:xfrm>
            <a:prstGeom prst="rect">
              <a:avLst/>
            </a:prstGeom>
            <a:noFill/>
          </p:spPr>
        </p:pic>
        <p:pic>
          <p:nvPicPr>
            <p:cNvPr id="11331" name="Picture 67" descr="edit4"/>
            <p:cNvPicPr>
              <a:picLocks noChangeAspect="1" noChangeArrowheads="1"/>
            </p:cNvPicPr>
            <p:nvPr/>
          </p:nvPicPr>
          <p:blipFill>
            <a:blip r:embed="rId10" cstate="print"/>
            <a:srcRect/>
            <a:stretch>
              <a:fillRect/>
            </a:stretch>
          </p:blipFill>
          <p:spPr bwMode="auto">
            <a:xfrm>
              <a:off x="3124" y="1949"/>
              <a:ext cx="298" cy="898"/>
            </a:xfrm>
            <a:prstGeom prst="rect">
              <a:avLst/>
            </a:prstGeom>
            <a:noFill/>
          </p:spPr>
        </p:pic>
        <p:pic>
          <p:nvPicPr>
            <p:cNvPr id="11332" name="Picture 68" descr="edit8"/>
            <p:cNvPicPr>
              <a:picLocks noChangeAspect="1" noChangeArrowheads="1"/>
            </p:cNvPicPr>
            <p:nvPr/>
          </p:nvPicPr>
          <p:blipFill>
            <a:blip r:embed="rId11" cstate="print"/>
            <a:srcRect/>
            <a:stretch>
              <a:fillRect/>
            </a:stretch>
          </p:blipFill>
          <p:spPr bwMode="auto">
            <a:xfrm>
              <a:off x="3441" y="1957"/>
              <a:ext cx="312" cy="912"/>
            </a:xfrm>
            <a:prstGeom prst="rect">
              <a:avLst/>
            </a:prstGeom>
            <a:noFill/>
          </p:spPr>
        </p:pic>
        <p:pic>
          <p:nvPicPr>
            <p:cNvPr id="11333" name="Picture 69" descr="edit13"/>
            <p:cNvPicPr>
              <a:picLocks noChangeAspect="1" noChangeArrowheads="1"/>
            </p:cNvPicPr>
            <p:nvPr/>
          </p:nvPicPr>
          <p:blipFill>
            <a:blip r:embed="rId24" cstate="print"/>
            <a:srcRect/>
            <a:stretch>
              <a:fillRect/>
            </a:stretch>
          </p:blipFill>
          <p:spPr bwMode="auto">
            <a:xfrm>
              <a:off x="1897" y="1934"/>
              <a:ext cx="336" cy="958"/>
            </a:xfrm>
            <a:prstGeom prst="rect">
              <a:avLst/>
            </a:prstGeom>
            <a:noFill/>
          </p:spPr>
        </p:pic>
        <p:pic>
          <p:nvPicPr>
            <p:cNvPr id="11334" name="Picture 70" descr="edit14"/>
            <p:cNvPicPr>
              <a:picLocks noChangeAspect="1" noChangeArrowheads="1"/>
            </p:cNvPicPr>
            <p:nvPr/>
          </p:nvPicPr>
          <p:blipFill>
            <a:blip r:embed="rId25" cstate="print"/>
            <a:srcRect/>
            <a:stretch>
              <a:fillRect/>
            </a:stretch>
          </p:blipFill>
          <p:spPr bwMode="auto">
            <a:xfrm>
              <a:off x="2240" y="1956"/>
              <a:ext cx="300" cy="916"/>
            </a:xfrm>
            <a:prstGeom prst="rect">
              <a:avLst/>
            </a:prstGeom>
            <a:noFill/>
          </p:spPr>
        </p:pic>
        <p:pic>
          <p:nvPicPr>
            <p:cNvPr id="11335" name="Picture 71" descr="edit7"/>
            <p:cNvPicPr>
              <a:picLocks noChangeAspect="1" noChangeArrowheads="1"/>
            </p:cNvPicPr>
            <p:nvPr/>
          </p:nvPicPr>
          <p:blipFill>
            <a:blip r:embed="rId12" cstate="print"/>
            <a:srcRect/>
            <a:stretch>
              <a:fillRect/>
            </a:stretch>
          </p:blipFill>
          <p:spPr bwMode="auto">
            <a:xfrm>
              <a:off x="2824" y="1854"/>
              <a:ext cx="414" cy="988"/>
            </a:xfrm>
            <a:prstGeom prst="rect">
              <a:avLst/>
            </a:prstGeom>
            <a:noFill/>
          </p:spPr>
        </p:pic>
        <p:pic>
          <p:nvPicPr>
            <p:cNvPr id="11336" name="Picture 72" descr="edit1"/>
            <p:cNvPicPr>
              <a:picLocks noChangeAspect="1" noChangeArrowheads="1"/>
            </p:cNvPicPr>
            <p:nvPr/>
          </p:nvPicPr>
          <p:blipFill>
            <a:blip r:embed="rId28" cstate="print"/>
            <a:srcRect/>
            <a:stretch>
              <a:fillRect/>
            </a:stretch>
          </p:blipFill>
          <p:spPr bwMode="auto">
            <a:xfrm>
              <a:off x="2084" y="1858"/>
              <a:ext cx="288" cy="980"/>
            </a:xfrm>
            <a:prstGeom prst="rect">
              <a:avLst/>
            </a:prstGeom>
            <a:noFill/>
          </p:spPr>
        </p:pic>
        <p:pic>
          <p:nvPicPr>
            <p:cNvPr id="11337" name="Picture 73" descr="edit3"/>
            <p:cNvPicPr>
              <a:picLocks noChangeAspect="1" noChangeArrowheads="1"/>
            </p:cNvPicPr>
            <p:nvPr/>
          </p:nvPicPr>
          <p:blipFill>
            <a:blip r:embed="rId13" cstate="print"/>
            <a:srcRect/>
            <a:stretch>
              <a:fillRect/>
            </a:stretch>
          </p:blipFill>
          <p:spPr bwMode="auto">
            <a:xfrm>
              <a:off x="2441" y="1838"/>
              <a:ext cx="346" cy="1054"/>
            </a:xfrm>
            <a:prstGeom prst="rect">
              <a:avLst/>
            </a:prstGeom>
            <a:noFill/>
          </p:spPr>
        </p:pic>
        <p:pic>
          <p:nvPicPr>
            <p:cNvPr id="11338" name="Picture 74" descr="edit10"/>
            <p:cNvPicPr>
              <a:picLocks noChangeAspect="1" noChangeArrowheads="1"/>
            </p:cNvPicPr>
            <p:nvPr/>
          </p:nvPicPr>
          <p:blipFill>
            <a:blip r:embed="rId31" cstate="print"/>
            <a:srcRect/>
            <a:stretch>
              <a:fillRect/>
            </a:stretch>
          </p:blipFill>
          <p:spPr bwMode="auto">
            <a:xfrm>
              <a:off x="1839" y="1806"/>
              <a:ext cx="456" cy="1086"/>
            </a:xfrm>
            <a:prstGeom prst="rect">
              <a:avLst/>
            </a:prstGeom>
            <a:noFill/>
          </p:spPr>
        </p:pic>
        <p:pic>
          <p:nvPicPr>
            <p:cNvPr id="11339" name="Picture 75" descr="edit14"/>
            <p:cNvPicPr>
              <a:picLocks noChangeAspect="1" noChangeArrowheads="1"/>
            </p:cNvPicPr>
            <p:nvPr/>
          </p:nvPicPr>
          <p:blipFill>
            <a:blip r:embed="rId8" cstate="print"/>
            <a:srcRect/>
            <a:stretch>
              <a:fillRect/>
            </a:stretch>
          </p:blipFill>
          <p:spPr bwMode="auto">
            <a:xfrm>
              <a:off x="2016" y="1824"/>
              <a:ext cx="332" cy="1014"/>
            </a:xfrm>
            <a:prstGeom prst="rect">
              <a:avLst/>
            </a:prstGeom>
            <a:noFill/>
          </p:spPr>
        </p:pic>
        <p:pic>
          <p:nvPicPr>
            <p:cNvPr id="11340" name="Picture 76" descr="edit17"/>
            <p:cNvPicPr>
              <a:picLocks noChangeAspect="1" noChangeArrowheads="1"/>
            </p:cNvPicPr>
            <p:nvPr/>
          </p:nvPicPr>
          <p:blipFill>
            <a:blip r:embed="rId9" cstate="print"/>
            <a:srcRect/>
            <a:stretch>
              <a:fillRect/>
            </a:stretch>
          </p:blipFill>
          <p:spPr bwMode="auto">
            <a:xfrm>
              <a:off x="2014" y="1820"/>
              <a:ext cx="344" cy="1000"/>
            </a:xfrm>
            <a:prstGeom prst="rect">
              <a:avLst/>
            </a:prstGeom>
            <a:noFill/>
          </p:spPr>
        </p:pic>
        <p:pic>
          <p:nvPicPr>
            <p:cNvPr id="11341" name="Picture 77" descr="edit1"/>
            <p:cNvPicPr>
              <a:picLocks noChangeAspect="1" noChangeArrowheads="1"/>
            </p:cNvPicPr>
            <p:nvPr/>
          </p:nvPicPr>
          <p:blipFill>
            <a:blip r:embed="rId14" cstate="print"/>
            <a:srcRect/>
            <a:stretch>
              <a:fillRect/>
            </a:stretch>
          </p:blipFill>
          <p:spPr bwMode="auto">
            <a:xfrm>
              <a:off x="2628" y="1763"/>
              <a:ext cx="260" cy="884"/>
            </a:xfrm>
            <a:prstGeom prst="rect">
              <a:avLst/>
            </a:prstGeom>
            <a:noFill/>
          </p:spPr>
        </p:pic>
        <p:pic>
          <p:nvPicPr>
            <p:cNvPr id="11342" name="Picture 78" descr="edit3"/>
            <p:cNvPicPr>
              <a:picLocks noChangeAspect="1" noChangeArrowheads="1"/>
            </p:cNvPicPr>
            <p:nvPr/>
          </p:nvPicPr>
          <p:blipFill>
            <a:blip r:embed="rId15" cstate="print"/>
            <a:srcRect/>
            <a:stretch>
              <a:fillRect/>
            </a:stretch>
          </p:blipFill>
          <p:spPr bwMode="auto">
            <a:xfrm>
              <a:off x="2988" y="1746"/>
              <a:ext cx="312" cy="952"/>
            </a:xfrm>
            <a:prstGeom prst="rect">
              <a:avLst/>
            </a:prstGeom>
            <a:noFill/>
          </p:spPr>
        </p:pic>
        <p:pic>
          <p:nvPicPr>
            <p:cNvPr id="11343" name="Picture 79" descr="edit10"/>
            <p:cNvPicPr>
              <a:picLocks noChangeAspect="1" noChangeArrowheads="1"/>
            </p:cNvPicPr>
            <p:nvPr/>
          </p:nvPicPr>
          <p:blipFill>
            <a:blip r:embed="rId4" cstate="print"/>
            <a:srcRect/>
            <a:stretch>
              <a:fillRect/>
            </a:stretch>
          </p:blipFill>
          <p:spPr bwMode="auto">
            <a:xfrm>
              <a:off x="2391" y="1716"/>
              <a:ext cx="412" cy="980"/>
            </a:xfrm>
            <a:prstGeom prst="rect">
              <a:avLst/>
            </a:prstGeom>
            <a:noFill/>
          </p:spPr>
        </p:pic>
        <p:pic>
          <p:nvPicPr>
            <p:cNvPr id="11344" name="Picture 80" descr="edit5"/>
            <p:cNvPicPr>
              <a:picLocks noChangeAspect="1" noChangeArrowheads="1"/>
            </p:cNvPicPr>
            <p:nvPr/>
          </p:nvPicPr>
          <p:blipFill>
            <a:blip r:embed="rId16" cstate="print"/>
            <a:srcRect/>
            <a:stretch>
              <a:fillRect/>
            </a:stretch>
          </p:blipFill>
          <p:spPr bwMode="auto">
            <a:xfrm>
              <a:off x="3334" y="1933"/>
              <a:ext cx="328" cy="962"/>
            </a:xfrm>
            <a:prstGeom prst="rect">
              <a:avLst/>
            </a:prstGeom>
            <a:noFill/>
          </p:spPr>
        </p:pic>
        <p:pic>
          <p:nvPicPr>
            <p:cNvPr id="11345" name="Picture 81" descr="edit17"/>
            <p:cNvPicPr>
              <a:picLocks noChangeAspect="1" noChangeArrowheads="1"/>
            </p:cNvPicPr>
            <p:nvPr/>
          </p:nvPicPr>
          <p:blipFill>
            <a:blip r:embed="rId5" cstate="print"/>
            <a:srcRect/>
            <a:stretch>
              <a:fillRect/>
            </a:stretch>
          </p:blipFill>
          <p:spPr bwMode="auto">
            <a:xfrm>
              <a:off x="2561" y="1726"/>
              <a:ext cx="310" cy="902"/>
            </a:xfrm>
            <a:prstGeom prst="rect">
              <a:avLst/>
            </a:prstGeom>
            <a:noFill/>
          </p:spPr>
        </p:pic>
        <p:pic>
          <p:nvPicPr>
            <p:cNvPr id="11346" name="Picture 82" descr="edit6"/>
            <p:cNvPicPr>
              <a:picLocks noChangeAspect="1" noChangeArrowheads="1"/>
            </p:cNvPicPr>
            <p:nvPr/>
          </p:nvPicPr>
          <p:blipFill>
            <a:blip r:embed="rId17" cstate="print"/>
            <a:srcRect/>
            <a:stretch>
              <a:fillRect/>
            </a:stretch>
          </p:blipFill>
          <p:spPr bwMode="auto">
            <a:xfrm>
              <a:off x="2789" y="1661"/>
              <a:ext cx="334" cy="1062"/>
            </a:xfrm>
            <a:prstGeom prst="rect">
              <a:avLst/>
            </a:prstGeom>
            <a:noFill/>
          </p:spPr>
        </p:pic>
        <p:pic>
          <p:nvPicPr>
            <p:cNvPr id="11347" name="Picture 83" descr="edit9"/>
            <p:cNvPicPr>
              <a:picLocks noChangeAspect="1" noChangeArrowheads="1"/>
            </p:cNvPicPr>
            <p:nvPr/>
          </p:nvPicPr>
          <p:blipFill>
            <a:blip r:embed="rId30" cstate="print"/>
            <a:srcRect/>
            <a:stretch>
              <a:fillRect/>
            </a:stretch>
          </p:blipFill>
          <p:spPr bwMode="auto">
            <a:xfrm>
              <a:off x="2307" y="1770"/>
              <a:ext cx="310" cy="1062"/>
            </a:xfrm>
            <a:prstGeom prst="rect">
              <a:avLst/>
            </a:prstGeom>
            <a:noFill/>
          </p:spPr>
        </p:pic>
        <p:pic>
          <p:nvPicPr>
            <p:cNvPr id="11348" name="Picture 84" descr="edit13"/>
            <p:cNvPicPr>
              <a:picLocks noChangeAspect="1" noChangeArrowheads="1"/>
            </p:cNvPicPr>
            <p:nvPr/>
          </p:nvPicPr>
          <p:blipFill>
            <a:blip r:embed="rId24" cstate="print"/>
            <a:srcRect/>
            <a:stretch>
              <a:fillRect/>
            </a:stretch>
          </p:blipFill>
          <p:spPr bwMode="auto">
            <a:xfrm>
              <a:off x="2153" y="2772"/>
              <a:ext cx="336" cy="958"/>
            </a:xfrm>
            <a:prstGeom prst="rect">
              <a:avLst/>
            </a:prstGeom>
            <a:noFill/>
          </p:spPr>
        </p:pic>
        <p:pic>
          <p:nvPicPr>
            <p:cNvPr id="11349" name="Picture 85" descr="edit14"/>
            <p:cNvPicPr>
              <a:picLocks noChangeAspect="1" noChangeArrowheads="1"/>
            </p:cNvPicPr>
            <p:nvPr/>
          </p:nvPicPr>
          <p:blipFill>
            <a:blip r:embed="rId25" cstate="print"/>
            <a:srcRect/>
            <a:stretch>
              <a:fillRect/>
            </a:stretch>
          </p:blipFill>
          <p:spPr bwMode="auto">
            <a:xfrm>
              <a:off x="2496" y="2794"/>
              <a:ext cx="300" cy="916"/>
            </a:xfrm>
            <a:prstGeom prst="rect">
              <a:avLst/>
            </a:prstGeom>
            <a:noFill/>
          </p:spPr>
        </p:pic>
        <p:pic>
          <p:nvPicPr>
            <p:cNvPr id="11350" name="Picture 86" descr="edit1"/>
            <p:cNvPicPr>
              <a:picLocks noChangeAspect="1" noChangeArrowheads="1"/>
            </p:cNvPicPr>
            <p:nvPr/>
          </p:nvPicPr>
          <p:blipFill>
            <a:blip r:embed="rId28" cstate="print"/>
            <a:srcRect/>
            <a:stretch>
              <a:fillRect/>
            </a:stretch>
          </p:blipFill>
          <p:spPr bwMode="auto">
            <a:xfrm>
              <a:off x="2340" y="2696"/>
              <a:ext cx="288" cy="980"/>
            </a:xfrm>
            <a:prstGeom prst="rect">
              <a:avLst/>
            </a:prstGeom>
            <a:noFill/>
          </p:spPr>
        </p:pic>
        <p:pic>
          <p:nvPicPr>
            <p:cNvPr id="11351" name="Picture 87" descr="edit3"/>
            <p:cNvPicPr>
              <a:picLocks noChangeAspect="1" noChangeArrowheads="1"/>
            </p:cNvPicPr>
            <p:nvPr/>
          </p:nvPicPr>
          <p:blipFill>
            <a:blip r:embed="rId13" cstate="print"/>
            <a:srcRect/>
            <a:stretch>
              <a:fillRect/>
            </a:stretch>
          </p:blipFill>
          <p:spPr bwMode="auto">
            <a:xfrm>
              <a:off x="2697" y="2676"/>
              <a:ext cx="346" cy="1054"/>
            </a:xfrm>
            <a:prstGeom prst="rect">
              <a:avLst/>
            </a:prstGeom>
            <a:noFill/>
          </p:spPr>
        </p:pic>
        <p:pic>
          <p:nvPicPr>
            <p:cNvPr id="11352" name="Picture 88" descr="edit10"/>
            <p:cNvPicPr>
              <a:picLocks noChangeAspect="1" noChangeArrowheads="1"/>
            </p:cNvPicPr>
            <p:nvPr/>
          </p:nvPicPr>
          <p:blipFill>
            <a:blip r:embed="rId31" cstate="print"/>
            <a:srcRect/>
            <a:stretch>
              <a:fillRect/>
            </a:stretch>
          </p:blipFill>
          <p:spPr bwMode="auto">
            <a:xfrm>
              <a:off x="2095" y="2644"/>
              <a:ext cx="456" cy="1086"/>
            </a:xfrm>
            <a:prstGeom prst="rect">
              <a:avLst/>
            </a:prstGeom>
            <a:noFill/>
          </p:spPr>
        </p:pic>
        <p:pic>
          <p:nvPicPr>
            <p:cNvPr id="11353" name="Picture 89" descr="edit14"/>
            <p:cNvPicPr>
              <a:picLocks noChangeAspect="1" noChangeArrowheads="1"/>
            </p:cNvPicPr>
            <p:nvPr/>
          </p:nvPicPr>
          <p:blipFill>
            <a:blip r:embed="rId8" cstate="print"/>
            <a:srcRect/>
            <a:stretch>
              <a:fillRect/>
            </a:stretch>
          </p:blipFill>
          <p:spPr bwMode="auto">
            <a:xfrm>
              <a:off x="2272" y="2662"/>
              <a:ext cx="332" cy="1014"/>
            </a:xfrm>
            <a:prstGeom prst="rect">
              <a:avLst/>
            </a:prstGeom>
            <a:noFill/>
          </p:spPr>
        </p:pic>
        <p:pic>
          <p:nvPicPr>
            <p:cNvPr id="11354" name="Picture 90" descr="edit17"/>
            <p:cNvPicPr>
              <a:picLocks noChangeAspect="1" noChangeArrowheads="1"/>
            </p:cNvPicPr>
            <p:nvPr/>
          </p:nvPicPr>
          <p:blipFill>
            <a:blip r:embed="rId9" cstate="print"/>
            <a:srcRect/>
            <a:stretch>
              <a:fillRect/>
            </a:stretch>
          </p:blipFill>
          <p:spPr bwMode="auto">
            <a:xfrm>
              <a:off x="2270" y="2658"/>
              <a:ext cx="344" cy="1000"/>
            </a:xfrm>
            <a:prstGeom prst="rect">
              <a:avLst/>
            </a:prstGeom>
            <a:noFill/>
          </p:spPr>
        </p:pic>
        <p:pic>
          <p:nvPicPr>
            <p:cNvPr id="11355" name="Picture 91" descr="edit1"/>
            <p:cNvPicPr>
              <a:picLocks noChangeAspect="1" noChangeArrowheads="1"/>
            </p:cNvPicPr>
            <p:nvPr/>
          </p:nvPicPr>
          <p:blipFill>
            <a:blip r:embed="rId14" cstate="print"/>
            <a:srcRect/>
            <a:stretch>
              <a:fillRect/>
            </a:stretch>
          </p:blipFill>
          <p:spPr bwMode="auto">
            <a:xfrm>
              <a:off x="2884" y="2601"/>
              <a:ext cx="260" cy="884"/>
            </a:xfrm>
            <a:prstGeom prst="rect">
              <a:avLst/>
            </a:prstGeom>
            <a:noFill/>
          </p:spPr>
        </p:pic>
        <p:pic>
          <p:nvPicPr>
            <p:cNvPr id="11356" name="Picture 92" descr="edit10"/>
            <p:cNvPicPr>
              <a:picLocks noChangeAspect="1" noChangeArrowheads="1"/>
            </p:cNvPicPr>
            <p:nvPr/>
          </p:nvPicPr>
          <p:blipFill>
            <a:blip r:embed="rId4" cstate="print"/>
            <a:srcRect/>
            <a:stretch>
              <a:fillRect/>
            </a:stretch>
          </p:blipFill>
          <p:spPr bwMode="auto">
            <a:xfrm>
              <a:off x="2647" y="2554"/>
              <a:ext cx="412" cy="980"/>
            </a:xfrm>
            <a:prstGeom prst="rect">
              <a:avLst/>
            </a:prstGeom>
            <a:noFill/>
          </p:spPr>
        </p:pic>
        <p:pic>
          <p:nvPicPr>
            <p:cNvPr id="11357" name="Picture 93" descr="edit17"/>
            <p:cNvPicPr>
              <a:picLocks noChangeAspect="1" noChangeArrowheads="1"/>
            </p:cNvPicPr>
            <p:nvPr/>
          </p:nvPicPr>
          <p:blipFill>
            <a:blip r:embed="rId5" cstate="print"/>
            <a:srcRect/>
            <a:stretch>
              <a:fillRect/>
            </a:stretch>
          </p:blipFill>
          <p:spPr bwMode="auto">
            <a:xfrm>
              <a:off x="2817" y="2564"/>
              <a:ext cx="310" cy="902"/>
            </a:xfrm>
            <a:prstGeom prst="rect">
              <a:avLst/>
            </a:prstGeom>
            <a:noFill/>
          </p:spPr>
        </p:pic>
        <p:pic>
          <p:nvPicPr>
            <p:cNvPr id="11358" name="Picture 94" descr="edit9"/>
            <p:cNvPicPr>
              <a:picLocks noChangeAspect="1" noChangeArrowheads="1"/>
            </p:cNvPicPr>
            <p:nvPr/>
          </p:nvPicPr>
          <p:blipFill>
            <a:blip r:embed="rId30" cstate="print"/>
            <a:srcRect/>
            <a:stretch>
              <a:fillRect/>
            </a:stretch>
          </p:blipFill>
          <p:spPr bwMode="auto">
            <a:xfrm>
              <a:off x="2744" y="2840"/>
              <a:ext cx="310" cy="1062"/>
            </a:xfrm>
            <a:prstGeom prst="rect">
              <a:avLst/>
            </a:prstGeom>
            <a:noFill/>
          </p:spPr>
        </p:pic>
        <p:pic>
          <p:nvPicPr>
            <p:cNvPr id="11359" name="Picture 95" descr="edit6"/>
            <p:cNvPicPr>
              <a:picLocks noChangeAspect="1" noChangeArrowheads="1"/>
            </p:cNvPicPr>
            <p:nvPr/>
          </p:nvPicPr>
          <p:blipFill>
            <a:blip r:embed="rId17" cstate="print"/>
            <a:srcRect/>
            <a:stretch>
              <a:fillRect/>
            </a:stretch>
          </p:blipFill>
          <p:spPr bwMode="auto">
            <a:xfrm>
              <a:off x="3045" y="2499"/>
              <a:ext cx="334" cy="1062"/>
            </a:xfrm>
            <a:prstGeom prst="rect">
              <a:avLst/>
            </a:prstGeom>
            <a:noFill/>
          </p:spPr>
        </p:pic>
        <p:pic>
          <p:nvPicPr>
            <p:cNvPr id="11360" name="Picture 96" descr="edit4"/>
            <p:cNvPicPr>
              <a:picLocks noChangeAspect="1" noChangeArrowheads="1"/>
            </p:cNvPicPr>
            <p:nvPr/>
          </p:nvPicPr>
          <p:blipFill>
            <a:blip r:embed="rId10" cstate="print"/>
            <a:srcRect/>
            <a:stretch>
              <a:fillRect/>
            </a:stretch>
          </p:blipFill>
          <p:spPr bwMode="auto">
            <a:xfrm>
              <a:off x="1701" y="2742"/>
              <a:ext cx="298" cy="898"/>
            </a:xfrm>
            <a:prstGeom prst="rect">
              <a:avLst/>
            </a:prstGeom>
            <a:noFill/>
          </p:spPr>
        </p:pic>
        <p:pic>
          <p:nvPicPr>
            <p:cNvPr id="11361" name="Picture 97" descr="edit8"/>
            <p:cNvPicPr>
              <a:picLocks noChangeAspect="1" noChangeArrowheads="1"/>
            </p:cNvPicPr>
            <p:nvPr/>
          </p:nvPicPr>
          <p:blipFill>
            <a:blip r:embed="rId11" cstate="print"/>
            <a:srcRect/>
            <a:stretch>
              <a:fillRect/>
            </a:stretch>
          </p:blipFill>
          <p:spPr bwMode="auto">
            <a:xfrm>
              <a:off x="2018" y="2750"/>
              <a:ext cx="312" cy="912"/>
            </a:xfrm>
            <a:prstGeom prst="rect">
              <a:avLst/>
            </a:prstGeom>
            <a:noFill/>
          </p:spPr>
        </p:pic>
        <p:pic>
          <p:nvPicPr>
            <p:cNvPr id="11362" name="Picture 98" descr="edit3"/>
            <p:cNvPicPr>
              <a:picLocks noChangeAspect="1" noChangeArrowheads="1"/>
            </p:cNvPicPr>
            <p:nvPr/>
          </p:nvPicPr>
          <p:blipFill>
            <a:blip r:embed="rId15" cstate="print"/>
            <a:srcRect/>
            <a:stretch>
              <a:fillRect/>
            </a:stretch>
          </p:blipFill>
          <p:spPr bwMode="auto">
            <a:xfrm>
              <a:off x="1565" y="2539"/>
              <a:ext cx="312" cy="952"/>
            </a:xfrm>
            <a:prstGeom prst="rect">
              <a:avLst/>
            </a:prstGeom>
            <a:noFill/>
          </p:spPr>
        </p:pic>
        <p:pic>
          <p:nvPicPr>
            <p:cNvPr id="11363" name="Picture 99" descr="edit5"/>
            <p:cNvPicPr>
              <a:picLocks noChangeAspect="1" noChangeArrowheads="1"/>
            </p:cNvPicPr>
            <p:nvPr/>
          </p:nvPicPr>
          <p:blipFill>
            <a:blip r:embed="rId16" cstate="print"/>
            <a:srcRect/>
            <a:stretch>
              <a:fillRect/>
            </a:stretch>
          </p:blipFill>
          <p:spPr bwMode="auto">
            <a:xfrm>
              <a:off x="1955" y="2543"/>
              <a:ext cx="328" cy="962"/>
            </a:xfrm>
            <a:prstGeom prst="rect">
              <a:avLst/>
            </a:prstGeom>
            <a:noFill/>
          </p:spPr>
        </p:pic>
        <p:pic>
          <p:nvPicPr>
            <p:cNvPr id="11364" name="Picture 100" descr="edit5"/>
            <p:cNvPicPr>
              <a:picLocks noChangeAspect="1" noChangeArrowheads="1"/>
            </p:cNvPicPr>
            <p:nvPr/>
          </p:nvPicPr>
          <p:blipFill>
            <a:blip r:embed="rId18" cstate="print"/>
            <a:srcRect/>
            <a:stretch>
              <a:fillRect/>
            </a:stretch>
          </p:blipFill>
          <p:spPr bwMode="auto">
            <a:xfrm>
              <a:off x="1729" y="2408"/>
              <a:ext cx="364" cy="1066"/>
            </a:xfrm>
            <a:prstGeom prst="rect">
              <a:avLst/>
            </a:prstGeom>
            <a:noFill/>
          </p:spPr>
        </p:pic>
        <p:pic>
          <p:nvPicPr>
            <p:cNvPr id="11365" name="Picture 101" descr="EDIT15"/>
            <p:cNvPicPr>
              <a:picLocks noChangeAspect="1" noChangeArrowheads="1"/>
            </p:cNvPicPr>
            <p:nvPr/>
          </p:nvPicPr>
          <p:blipFill>
            <a:blip r:embed="rId19" cstate="print"/>
            <a:srcRect/>
            <a:stretch>
              <a:fillRect/>
            </a:stretch>
          </p:blipFill>
          <p:spPr bwMode="auto">
            <a:xfrm>
              <a:off x="1820" y="2687"/>
              <a:ext cx="390" cy="1106"/>
            </a:xfrm>
            <a:prstGeom prst="rect">
              <a:avLst/>
            </a:prstGeom>
            <a:noFill/>
          </p:spPr>
        </p:pic>
        <p:pic>
          <p:nvPicPr>
            <p:cNvPr id="11366" name="Picture 102" descr="edit1"/>
            <p:cNvPicPr>
              <a:picLocks noChangeAspect="1" noChangeArrowheads="1"/>
            </p:cNvPicPr>
            <p:nvPr/>
          </p:nvPicPr>
          <p:blipFill>
            <a:blip r:embed="rId14" cstate="print"/>
            <a:srcRect/>
            <a:stretch>
              <a:fillRect/>
            </a:stretch>
          </p:blipFill>
          <p:spPr bwMode="auto">
            <a:xfrm>
              <a:off x="612" y="2659"/>
              <a:ext cx="260" cy="884"/>
            </a:xfrm>
            <a:prstGeom prst="rect">
              <a:avLst/>
            </a:prstGeom>
            <a:noFill/>
          </p:spPr>
        </p:pic>
        <p:pic>
          <p:nvPicPr>
            <p:cNvPr id="11367" name="Picture 103" descr="edit1"/>
            <p:cNvPicPr>
              <a:picLocks noChangeAspect="1" noChangeArrowheads="1"/>
            </p:cNvPicPr>
            <p:nvPr/>
          </p:nvPicPr>
          <p:blipFill>
            <a:blip r:embed="rId14" cstate="print"/>
            <a:srcRect/>
            <a:stretch>
              <a:fillRect/>
            </a:stretch>
          </p:blipFill>
          <p:spPr bwMode="auto">
            <a:xfrm>
              <a:off x="4762" y="2560"/>
              <a:ext cx="260" cy="884"/>
            </a:xfrm>
            <a:prstGeom prst="rect">
              <a:avLst/>
            </a:prstGeom>
            <a:noFill/>
          </p:spPr>
        </p:pic>
        <p:pic>
          <p:nvPicPr>
            <p:cNvPr id="11368" name="Picture 104" descr="edit9"/>
            <p:cNvPicPr>
              <a:picLocks noChangeAspect="1" noChangeArrowheads="1"/>
            </p:cNvPicPr>
            <p:nvPr/>
          </p:nvPicPr>
          <p:blipFill>
            <a:blip r:embed="rId21" cstate="print"/>
            <a:srcRect/>
            <a:stretch>
              <a:fillRect/>
            </a:stretch>
          </p:blipFill>
          <p:spPr bwMode="auto">
            <a:xfrm>
              <a:off x="4748" y="2841"/>
              <a:ext cx="280" cy="958"/>
            </a:xfrm>
            <a:prstGeom prst="rect">
              <a:avLst/>
            </a:prstGeom>
            <a:noFill/>
          </p:spPr>
        </p:pic>
        <p:pic>
          <p:nvPicPr>
            <p:cNvPr id="11369" name="Picture 105" descr="edit10"/>
            <p:cNvPicPr>
              <a:picLocks noChangeAspect="1" noChangeArrowheads="1"/>
            </p:cNvPicPr>
            <p:nvPr/>
          </p:nvPicPr>
          <p:blipFill>
            <a:blip r:embed="rId4" cstate="print"/>
            <a:srcRect/>
            <a:stretch>
              <a:fillRect/>
            </a:stretch>
          </p:blipFill>
          <p:spPr bwMode="auto">
            <a:xfrm>
              <a:off x="4525" y="2513"/>
              <a:ext cx="412" cy="980"/>
            </a:xfrm>
            <a:prstGeom prst="rect">
              <a:avLst/>
            </a:prstGeom>
            <a:noFill/>
          </p:spPr>
        </p:pic>
        <p:pic>
          <p:nvPicPr>
            <p:cNvPr id="11370" name="Picture 106" descr="edit11"/>
            <p:cNvPicPr>
              <a:picLocks noChangeAspect="1" noChangeArrowheads="1"/>
            </p:cNvPicPr>
            <p:nvPr/>
          </p:nvPicPr>
          <p:blipFill>
            <a:blip r:embed="rId22" cstate="print"/>
            <a:srcRect/>
            <a:stretch>
              <a:fillRect/>
            </a:stretch>
          </p:blipFill>
          <p:spPr bwMode="auto">
            <a:xfrm>
              <a:off x="4460" y="2853"/>
              <a:ext cx="322" cy="986"/>
            </a:xfrm>
            <a:prstGeom prst="rect">
              <a:avLst/>
            </a:prstGeom>
            <a:noFill/>
          </p:spPr>
        </p:pic>
        <p:pic>
          <p:nvPicPr>
            <p:cNvPr id="11371" name="Picture 107" descr="edit17"/>
            <p:cNvPicPr>
              <a:picLocks noChangeAspect="1" noChangeArrowheads="1"/>
            </p:cNvPicPr>
            <p:nvPr/>
          </p:nvPicPr>
          <p:blipFill>
            <a:blip r:embed="rId5" cstate="print"/>
            <a:srcRect/>
            <a:stretch>
              <a:fillRect/>
            </a:stretch>
          </p:blipFill>
          <p:spPr bwMode="auto">
            <a:xfrm>
              <a:off x="4695" y="2523"/>
              <a:ext cx="310" cy="902"/>
            </a:xfrm>
            <a:prstGeom prst="rect">
              <a:avLst/>
            </a:prstGeom>
            <a:noFill/>
          </p:spPr>
        </p:pic>
        <p:pic>
          <p:nvPicPr>
            <p:cNvPr id="11372" name="Picture 108" descr="edit4"/>
            <p:cNvPicPr>
              <a:picLocks noChangeAspect="1" noChangeArrowheads="1"/>
            </p:cNvPicPr>
            <p:nvPr/>
          </p:nvPicPr>
          <p:blipFill>
            <a:blip r:embed="rId29" cstate="print"/>
            <a:srcRect/>
            <a:stretch>
              <a:fillRect/>
            </a:stretch>
          </p:blipFill>
          <p:spPr bwMode="auto">
            <a:xfrm>
              <a:off x="4683" y="2759"/>
              <a:ext cx="330" cy="994"/>
            </a:xfrm>
            <a:prstGeom prst="rect">
              <a:avLst/>
            </a:prstGeom>
            <a:noFill/>
          </p:spPr>
        </p:pic>
        <p:pic>
          <p:nvPicPr>
            <p:cNvPr id="11373" name="Picture 109" descr="edit9"/>
            <p:cNvPicPr>
              <a:picLocks noChangeAspect="1" noChangeArrowheads="1"/>
            </p:cNvPicPr>
            <p:nvPr/>
          </p:nvPicPr>
          <p:blipFill>
            <a:blip r:embed="rId30" cstate="print"/>
            <a:srcRect/>
            <a:stretch>
              <a:fillRect/>
            </a:stretch>
          </p:blipFill>
          <p:spPr bwMode="auto">
            <a:xfrm>
              <a:off x="4441" y="2567"/>
              <a:ext cx="310" cy="1062"/>
            </a:xfrm>
            <a:prstGeom prst="rect">
              <a:avLst/>
            </a:prstGeom>
            <a:noFill/>
          </p:spPr>
        </p:pic>
        <p:pic>
          <p:nvPicPr>
            <p:cNvPr id="11374" name="Picture 110" descr="edit7"/>
            <p:cNvPicPr>
              <a:picLocks noChangeAspect="1" noChangeArrowheads="1"/>
            </p:cNvPicPr>
            <p:nvPr/>
          </p:nvPicPr>
          <p:blipFill>
            <a:blip r:embed="rId36" cstate="print"/>
            <a:srcRect/>
            <a:stretch>
              <a:fillRect/>
            </a:stretch>
          </p:blipFill>
          <p:spPr bwMode="auto">
            <a:xfrm>
              <a:off x="4377" y="2659"/>
              <a:ext cx="458" cy="1094"/>
            </a:xfrm>
            <a:prstGeom prst="rect">
              <a:avLst/>
            </a:prstGeom>
            <a:noFill/>
          </p:spPr>
        </p:pic>
        <p:pic>
          <p:nvPicPr>
            <p:cNvPr id="11375" name="Picture 111" descr="edit1"/>
            <p:cNvPicPr>
              <a:picLocks noChangeAspect="1" noChangeArrowheads="1"/>
            </p:cNvPicPr>
            <p:nvPr/>
          </p:nvPicPr>
          <p:blipFill>
            <a:blip r:embed="rId14" cstate="print"/>
            <a:srcRect/>
            <a:stretch>
              <a:fillRect/>
            </a:stretch>
          </p:blipFill>
          <p:spPr bwMode="auto">
            <a:xfrm>
              <a:off x="4717" y="2515"/>
              <a:ext cx="260" cy="884"/>
            </a:xfrm>
            <a:prstGeom prst="rect">
              <a:avLst/>
            </a:prstGeom>
            <a:noFill/>
          </p:spPr>
        </p:pic>
        <p:pic>
          <p:nvPicPr>
            <p:cNvPr id="11376" name="Picture 112" descr="edit9"/>
            <p:cNvPicPr>
              <a:picLocks noChangeAspect="1" noChangeArrowheads="1"/>
            </p:cNvPicPr>
            <p:nvPr/>
          </p:nvPicPr>
          <p:blipFill>
            <a:blip r:embed="rId21" cstate="print"/>
            <a:srcRect/>
            <a:stretch>
              <a:fillRect/>
            </a:stretch>
          </p:blipFill>
          <p:spPr bwMode="auto">
            <a:xfrm>
              <a:off x="4703" y="2796"/>
              <a:ext cx="280" cy="958"/>
            </a:xfrm>
            <a:prstGeom prst="rect">
              <a:avLst/>
            </a:prstGeom>
            <a:noFill/>
          </p:spPr>
        </p:pic>
        <p:pic>
          <p:nvPicPr>
            <p:cNvPr id="11377" name="Picture 113" descr="edit10"/>
            <p:cNvPicPr>
              <a:picLocks noChangeAspect="1" noChangeArrowheads="1"/>
            </p:cNvPicPr>
            <p:nvPr/>
          </p:nvPicPr>
          <p:blipFill>
            <a:blip r:embed="rId4" cstate="print"/>
            <a:srcRect/>
            <a:stretch>
              <a:fillRect/>
            </a:stretch>
          </p:blipFill>
          <p:spPr bwMode="auto">
            <a:xfrm>
              <a:off x="4480" y="2468"/>
              <a:ext cx="412" cy="980"/>
            </a:xfrm>
            <a:prstGeom prst="rect">
              <a:avLst/>
            </a:prstGeom>
            <a:noFill/>
          </p:spPr>
        </p:pic>
        <p:pic>
          <p:nvPicPr>
            <p:cNvPr id="11378" name="Picture 114" descr="edit11"/>
            <p:cNvPicPr>
              <a:picLocks noChangeAspect="1" noChangeArrowheads="1"/>
            </p:cNvPicPr>
            <p:nvPr/>
          </p:nvPicPr>
          <p:blipFill>
            <a:blip r:embed="rId22" cstate="print"/>
            <a:srcRect/>
            <a:stretch>
              <a:fillRect/>
            </a:stretch>
          </p:blipFill>
          <p:spPr bwMode="auto">
            <a:xfrm>
              <a:off x="4415" y="2808"/>
              <a:ext cx="322" cy="986"/>
            </a:xfrm>
            <a:prstGeom prst="rect">
              <a:avLst/>
            </a:prstGeom>
            <a:noFill/>
          </p:spPr>
        </p:pic>
        <p:pic>
          <p:nvPicPr>
            <p:cNvPr id="11379" name="Picture 115" descr="edit17"/>
            <p:cNvPicPr>
              <a:picLocks noChangeAspect="1" noChangeArrowheads="1"/>
            </p:cNvPicPr>
            <p:nvPr/>
          </p:nvPicPr>
          <p:blipFill>
            <a:blip r:embed="rId5" cstate="print"/>
            <a:srcRect/>
            <a:stretch>
              <a:fillRect/>
            </a:stretch>
          </p:blipFill>
          <p:spPr bwMode="auto">
            <a:xfrm>
              <a:off x="4650" y="2478"/>
              <a:ext cx="310" cy="902"/>
            </a:xfrm>
            <a:prstGeom prst="rect">
              <a:avLst/>
            </a:prstGeom>
            <a:noFill/>
          </p:spPr>
        </p:pic>
        <p:pic>
          <p:nvPicPr>
            <p:cNvPr id="11380" name="Picture 116" descr="edit4"/>
            <p:cNvPicPr>
              <a:picLocks noChangeAspect="1" noChangeArrowheads="1"/>
            </p:cNvPicPr>
            <p:nvPr/>
          </p:nvPicPr>
          <p:blipFill>
            <a:blip r:embed="rId29" cstate="print"/>
            <a:srcRect/>
            <a:stretch>
              <a:fillRect/>
            </a:stretch>
          </p:blipFill>
          <p:spPr bwMode="auto">
            <a:xfrm>
              <a:off x="4638" y="2714"/>
              <a:ext cx="330" cy="994"/>
            </a:xfrm>
            <a:prstGeom prst="rect">
              <a:avLst/>
            </a:prstGeom>
            <a:noFill/>
          </p:spPr>
        </p:pic>
        <p:pic>
          <p:nvPicPr>
            <p:cNvPr id="11381" name="Picture 117" descr="edit9"/>
            <p:cNvPicPr>
              <a:picLocks noChangeAspect="1" noChangeArrowheads="1"/>
            </p:cNvPicPr>
            <p:nvPr/>
          </p:nvPicPr>
          <p:blipFill>
            <a:blip r:embed="rId30" cstate="print"/>
            <a:srcRect/>
            <a:stretch>
              <a:fillRect/>
            </a:stretch>
          </p:blipFill>
          <p:spPr bwMode="auto">
            <a:xfrm>
              <a:off x="4396" y="2522"/>
              <a:ext cx="310" cy="1062"/>
            </a:xfrm>
            <a:prstGeom prst="rect">
              <a:avLst/>
            </a:prstGeom>
            <a:noFill/>
          </p:spPr>
        </p:pic>
        <p:pic>
          <p:nvPicPr>
            <p:cNvPr id="11382" name="Picture 118" descr="edit7"/>
            <p:cNvPicPr>
              <a:picLocks noChangeAspect="1" noChangeArrowheads="1"/>
            </p:cNvPicPr>
            <p:nvPr/>
          </p:nvPicPr>
          <p:blipFill>
            <a:blip r:embed="rId36" cstate="print"/>
            <a:srcRect/>
            <a:stretch>
              <a:fillRect/>
            </a:stretch>
          </p:blipFill>
          <p:spPr bwMode="auto">
            <a:xfrm>
              <a:off x="4332" y="2614"/>
              <a:ext cx="458" cy="1094"/>
            </a:xfrm>
            <a:prstGeom prst="rect">
              <a:avLst/>
            </a:prstGeom>
            <a:noFill/>
          </p:spPr>
        </p:pic>
        <p:pic>
          <p:nvPicPr>
            <p:cNvPr id="11383" name="Picture 119" descr="edit5"/>
            <p:cNvPicPr>
              <a:picLocks noChangeAspect="1" noChangeArrowheads="1"/>
            </p:cNvPicPr>
            <p:nvPr/>
          </p:nvPicPr>
          <p:blipFill>
            <a:blip r:embed="rId16" cstate="print"/>
            <a:srcRect/>
            <a:stretch>
              <a:fillRect/>
            </a:stretch>
          </p:blipFill>
          <p:spPr bwMode="auto">
            <a:xfrm>
              <a:off x="792" y="2130"/>
              <a:ext cx="328" cy="962"/>
            </a:xfrm>
            <a:prstGeom prst="rect">
              <a:avLst/>
            </a:prstGeom>
            <a:noFill/>
          </p:spPr>
        </p:pic>
        <p:pic>
          <p:nvPicPr>
            <p:cNvPr id="11384" name="Picture 120" descr="EDIT15"/>
            <p:cNvPicPr>
              <a:picLocks noChangeAspect="1" noChangeArrowheads="1"/>
            </p:cNvPicPr>
            <p:nvPr/>
          </p:nvPicPr>
          <p:blipFill>
            <a:blip r:embed="rId26" cstate="print"/>
            <a:srcRect/>
            <a:stretch>
              <a:fillRect/>
            </a:stretch>
          </p:blipFill>
          <p:spPr bwMode="auto">
            <a:xfrm>
              <a:off x="925" y="2395"/>
              <a:ext cx="352" cy="998"/>
            </a:xfrm>
            <a:prstGeom prst="rect">
              <a:avLst/>
            </a:prstGeom>
            <a:noFill/>
          </p:spPr>
        </p:pic>
        <p:pic>
          <p:nvPicPr>
            <p:cNvPr id="11385" name="Picture 121" descr="edit11"/>
            <p:cNvPicPr>
              <a:picLocks noChangeAspect="1" noChangeArrowheads="1"/>
            </p:cNvPicPr>
            <p:nvPr/>
          </p:nvPicPr>
          <p:blipFill>
            <a:blip r:embed="rId32" cstate="print"/>
            <a:srcRect/>
            <a:stretch>
              <a:fillRect/>
            </a:stretch>
          </p:blipFill>
          <p:spPr bwMode="auto">
            <a:xfrm>
              <a:off x="1062" y="2453"/>
              <a:ext cx="356" cy="1092"/>
            </a:xfrm>
            <a:prstGeom prst="rect">
              <a:avLst/>
            </a:prstGeom>
            <a:noFill/>
          </p:spPr>
        </p:pic>
        <p:pic>
          <p:nvPicPr>
            <p:cNvPr id="11386" name="Picture 122" descr="edit13"/>
            <p:cNvPicPr>
              <a:picLocks noChangeAspect="1" noChangeArrowheads="1"/>
            </p:cNvPicPr>
            <p:nvPr/>
          </p:nvPicPr>
          <p:blipFill>
            <a:blip r:embed="rId33" cstate="print"/>
            <a:srcRect/>
            <a:stretch>
              <a:fillRect/>
            </a:stretch>
          </p:blipFill>
          <p:spPr bwMode="auto">
            <a:xfrm>
              <a:off x="991" y="1997"/>
              <a:ext cx="372" cy="1062"/>
            </a:xfrm>
            <a:prstGeom prst="rect">
              <a:avLst/>
            </a:prstGeom>
            <a:noFill/>
          </p:spPr>
        </p:pic>
        <p:pic>
          <p:nvPicPr>
            <p:cNvPr id="11387" name="Picture 123" descr="edit13"/>
            <p:cNvPicPr>
              <a:picLocks noChangeAspect="1" noChangeArrowheads="1"/>
            </p:cNvPicPr>
            <p:nvPr/>
          </p:nvPicPr>
          <p:blipFill>
            <a:blip r:embed="rId24" cstate="print"/>
            <a:srcRect/>
            <a:stretch>
              <a:fillRect/>
            </a:stretch>
          </p:blipFill>
          <p:spPr bwMode="auto">
            <a:xfrm>
              <a:off x="1169" y="2379"/>
              <a:ext cx="336" cy="958"/>
            </a:xfrm>
            <a:prstGeom prst="rect">
              <a:avLst/>
            </a:prstGeom>
            <a:noFill/>
          </p:spPr>
        </p:pic>
        <p:pic>
          <p:nvPicPr>
            <p:cNvPr id="11388" name="Picture 124" descr="edit1"/>
            <p:cNvPicPr>
              <a:picLocks noChangeAspect="1" noChangeArrowheads="1"/>
            </p:cNvPicPr>
            <p:nvPr/>
          </p:nvPicPr>
          <p:blipFill>
            <a:blip r:embed="rId28" cstate="print"/>
            <a:srcRect/>
            <a:stretch>
              <a:fillRect/>
            </a:stretch>
          </p:blipFill>
          <p:spPr bwMode="auto">
            <a:xfrm>
              <a:off x="1356" y="2303"/>
              <a:ext cx="288" cy="980"/>
            </a:xfrm>
            <a:prstGeom prst="rect">
              <a:avLst/>
            </a:prstGeom>
            <a:noFill/>
          </p:spPr>
        </p:pic>
        <p:pic>
          <p:nvPicPr>
            <p:cNvPr id="11389" name="Picture 125" descr="edit14"/>
            <p:cNvPicPr>
              <a:picLocks noChangeAspect="1" noChangeArrowheads="1"/>
            </p:cNvPicPr>
            <p:nvPr/>
          </p:nvPicPr>
          <p:blipFill>
            <a:blip r:embed="rId8" cstate="print"/>
            <a:srcRect/>
            <a:stretch>
              <a:fillRect/>
            </a:stretch>
          </p:blipFill>
          <p:spPr bwMode="auto">
            <a:xfrm>
              <a:off x="1288" y="2269"/>
              <a:ext cx="332" cy="1014"/>
            </a:xfrm>
            <a:prstGeom prst="rect">
              <a:avLst/>
            </a:prstGeom>
            <a:noFill/>
          </p:spPr>
        </p:pic>
        <p:pic>
          <p:nvPicPr>
            <p:cNvPr id="11390" name="Picture 126" descr="edit17"/>
            <p:cNvPicPr>
              <a:picLocks noChangeAspect="1" noChangeArrowheads="1"/>
            </p:cNvPicPr>
            <p:nvPr/>
          </p:nvPicPr>
          <p:blipFill>
            <a:blip r:embed="rId9" cstate="print"/>
            <a:srcRect/>
            <a:stretch>
              <a:fillRect/>
            </a:stretch>
          </p:blipFill>
          <p:spPr bwMode="auto">
            <a:xfrm>
              <a:off x="1286" y="2265"/>
              <a:ext cx="344" cy="1000"/>
            </a:xfrm>
            <a:prstGeom prst="rect">
              <a:avLst/>
            </a:prstGeom>
            <a:noFill/>
          </p:spPr>
        </p:pic>
        <p:pic>
          <p:nvPicPr>
            <p:cNvPr id="11391" name="Picture 127" descr="edit5"/>
            <p:cNvPicPr>
              <a:picLocks noChangeAspect="1" noChangeArrowheads="1"/>
            </p:cNvPicPr>
            <p:nvPr/>
          </p:nvPicPr>
          <p:blipFill>
            <a:blip r:embed="rId18" cstate="print"/>
            <a:srcRect/>
            <a:stretch>
              <a:fillRect/>
            </a:stretch>
          </p:blipFill>
          <p:spPr bwMode="auto">
            <a:xfrm>
              <a:off x="1001" y="2853"/>
              <a:ext cx="364" cy="1066"/>
            </a:xfrm>
            <a:prstGeom prst="rect">
              <a:avLst/>
            </a:prstGeom>
            <a:noFill/>
          </p:spPr>
        </p:pic>
        <p:pic>
          <p:nvPicPr>
            <p:cNvPr id="11392" name="Picture 128" descr="edit13"/>
            <p:cNvPicPr>
              <a:picLocks noChangeAspect="1" noChangeArrowheads="1"/>
            </p:cNvPicPr>
            <p:nvPr/>
          </p:nvPicPr>
          <p:blipFill>
            <a:blip r:embed="rId24" cstate="print"/>
            <a:srcRect/>
            <a:stretch>
              <a:fillRect/>
            </a:stretch>
          </p:blipFill>
          <p:spPr bwMode="auto">
            <a:xfrm>
              <a:off x="4937" y="2796"/>
              <a:ext cx="336" cy="958"/>
            </a:xfrm>
            <a:prstGeom prst="rect">
              <a:avLst/>
            </a:prstGeom>
            <a:noFill/>
          </p:spPr>
        </p:pic>
        <p:pic>
          <p:nvPicPr>
            <p:cNvPr id="11393" name="Picture 129" descr="edit1"/>
            <p:cNvPicPr>
              <a:picLocks noChangeAspect="1" noChangeArrowheads="1"/>
            </p:cNvPicPr>
            <p:nvPr/>
          </p:nvPicPr>
          <p:blipFill>
            <a:blip r:embed="rId28" cstate="print"/>
            <a:srcRect/>
            <a:stretch>
              <a:fillRect/>
            </a:stretch>
          </p:blipFill>
          <p:spPr bwMode="auto">
            <a:xfrm>
              <a:off x="5124" y="2720"/>
              <a:ext cx="288" cy="980"/>
            </a:xfrm>
            <a:prstGeom prst="rect">
              <a:avLst/>
            </a:prstGeom>
            <a:noFill/>
          </p:spPr>
        </p:pic>
        <p:pic>
          <p:nvPicPr>
            <p:cNvPr id="11394" name="Picture 130" descr="edit10"/>
            <p:cNvPicPr>
              <a:picLocks noChangeAspect="1" noChangeArrowheads="1"/>
            </p:cNvPicPr>
            <p:nvPr/>
          </p:nvPicPr>
          <p:blipFill>
            <a:blip r:embed="rId31" cstate="print"/>
            <a:srcRect/>
            <a:stretch>
              <a:fillRect/>
            </a:stretch>
          </p:blipFill>
          <p:spPr bwMode="auto">
            <a:xfrm>
              <a:off x="4876" y="2659"/>
              <a:ext cx="456" cy="1086"/>
            </a:xfrm>
            <a:prstGeom prst="rect">
              <a:avLst/>
            </a:prstGeom>
            <a:noFill/>
          </p:spPr>
        </p:pic>
        <p:pic>
          <p:nvPicPr>
            <p:cNvPr id="11395" name="Picture 131" descr="edit14"/>
            <p:cNvPicPr>
              <a:picLocks noChangeAspect="1" noChangeArrowheads="1"/>
            </p:cNvPicPr>
            <p:nvPr/>
          </p:nvPicPr>
          <p:blipFill>
            <a:blip r:embed="rId8" cstate="print"/>
            <a:srcRect/>
            <a:stretch>
              <a:fillRect/>
            </a:stretch>
          </p:blipFill>
          <p:spPr bwMode="auto">
            <a:xfrm>
              <a:off x="5056" y="2686"/>
              <a:ext cx="332" cy="1014"/>
            </a:xfrm>
            <a:prstGeom prst="rect">
              <a:avLst/>
            </a:prstGeom>
            <a:noFill/>
          </p:spPr>
        </p:pic>
        <p:pic>
          <p:nvPicPr>
            <p:cNvPr id="11396" name="Picture 132" descr="edit17"/>
            <p:cNvPicPr>
              <a:picLocks noChangeAspect="1" noChangeArrowheads="1"/>
            </p:cNvPicPr>
            <p:nvPr/>
          </p:nvPicPr>
          <p:blipFill>
            <a:blip r:embed="rId9" cstate="print"/>
            <a:srcRect/>
            <a:stretch>
              <a:fillRect/>
            </a:stretch>
          </p:blipFill>
          <p:spPr bwMode="auto">
            <a:xfrm>
              <a:off x="5193" y="2840"/>
              <a:ext cx="344" cy="1000"/>
            </a:xfrm>
            <a:prstGeom prst="rect">
              <a:avLst/>
            </a:prstGeom>
            <a:noFill/>
          </p:spPr>
        </p:pic>
        <p:pic>
          <p:nvPicPr>
            <p:cNvPr id="11397" name="Picture 133" descr="edit4"/>
            <p:cNvPicPr>
              <a:picLocks noChangeAspect="1" noChangeArrowheads="1"/>
            </p:cNvPicPr>
            <p:nvPr/>
          </p:nvPicPr>
          <p:blipFill>
            <a:blip r:embed="rId10" cstate="print"/>
            <a:srcRect/>
            <a:stretch>
              <a:fillRect/>
            </a:stretch>
          </p:blipFill>
          <p:spPr bwMode="auto">
            <a:xfrm>
              <a:off x="4485" y="2766"/>
              <a:ext cx="298" cy="898"/>
            </a:xfrm>
            <a:prstGeom prst="rect">
              <a:avLst/>
            </a:prstGeom>
            <a:noFill/>
          </p:spPr>
        </p:pic>
        <p:pic>
          <p:nvPicPr>
            <p:cNvPr id="11398" name="Picture 134" descr="edit8"/>
            <p:cNvPicPr>
              <a:picLocks noChangeAspect="1" noChangeArrowheads="1"/>
            </p:cNvPicPr>
            <p:nvPr/>
          </p:nvPicPr>
          <p:blipFill>
            <a:blip r:embed="rId11" cstate="print"/>
            <a:srcRect/>
            <a:stretch>
              <a:fillRect/>
            </a:stretch>
          </p:blipFill>
          <p:spPr bwMode="auto">
            <a:xfrm>
              <a:off x="4802" y="2774"/>
              <a:ext cx="312" cy="912"/>
            </a:xfrm>
            <a:prstGeom prst="rect">
              <a:avLst/>
            </a:prstGeom>
            <a:noFill/>
          </p:spPr>
        </p:pic>
        <p:pic>
          <p:nvPicPr>
            <p:cNvPr id="11399" name="Picture 135" descr="edit14"/>
            <p:cNvPicPr>
              <a:picLocks noChangeAspect="1" noChangeArrowheads="1"/>
            </p:cNvPicPr>
            <p:nvPr/>
          </p:nvPicPr>
          <p:blipFill>
            <a:blip r:embed="rId25" cstate="print"/>
            <a:srcRect/>
            <a:stretch>
              <a:fillRect/>
            </a:stretch>
          </p:blipFill>
          <p:spPr bwMode="auto">
            <a:xfrm>
              <a:off x="3606" y="2795"/>
              <a:ext cx="300" cy="916"/>
            </a:xfrm>
            <a:prstGeom prst="rect">
              <a:avLst/>
            </a:prstGeom>
            <a:noFill/>
          </p:spPr>
        </p:pic>
        <p:pic>
          <p:nvPicPr>
            <p:cNvPr id="11400" name="Picture 136" descr="edit7"/>
            <p:cNvPicPr>
              <a:picLocks noChangeAspect="1" noChangeArrowheads="1"/>
            </p:cNvPicPr>
            <p:nvPr/>
          </p:nvPicPr>
          <p:blipFill>
            <a:blip r:embed="rId12" cstate="print"/>
            <a:srcRect/>
            <a:stretch>
              <a:fillRect/>
            </a:stretch>
          </p:blipFill>
          <p:spPr bwMode="auto">
            <a:xfrm>
              <a:off x="4185" y="2671"/>
              <a:ext cx="414" cy="988"/>
            </a:xfrm>
            <a:prstGeom prst="rect">
              <a:avLst/>
            </a:prstGeom>
            <a:noFill/>
          </p:spPr>
        </p:pic>
        <p:pic>
          <p:nvPicPr>
            <p:cNvPr id="11401" name="Picture 137" descr="edit3"/>
            <p:cNvPicPr>
              <a:picLocks noChangeAspect="1" noChangeArrowheads="1"/>
            </p:cNvPicPr>
            <p:nvPr/>
          </p:nvPicPr>
          <p:blipFill>
            <a:blip r:embed="rId13" cstate="print"/>
            <a:srcRect/>
            <a:stretch>
              <a:fillRect/>
            </a:stretch>
          </p:blipFill>
          <p:spPr bwMode="auto">
            <a:xfrm>
              <a:off x="3802" y="2655"/>
              <a:ext cx="346" cy="1054"/>
            </a:xfrm>
            <a:prstGeom prst="rect">
              <a:avLst/>
            </a:prstGeom>
            <a:noFill/>
          </p:spPr>
        </p:pic>
        <p:pic>
          <p:nvPicPr>
            <p:cNvPr id="11402" name="Picture 138" descr="edit1"/>
            <p:cNvPicPr>
              <a:picLocks noChangeAspect="1" noChangeArrowheads="1"/>
            </p:cNvPicPr>
            <p:nvPr/>
          </p:nvPicPr>
          <p:blipFill>
            <a:blip r:embed="rId14" cstate="print"/>
            <a:srcRect/>
            <a:stretch>
              <a:fillRect/>
            </a:stretch>
          </p:blipFill>
          <p:spPr bwMode="auto">
            <a:xfrm>
              <a:off x="3989" y="2580"/>
              <a:ext cx="260" cy="884"/>
            </a:xfrm>
            <a:prstGeom prst="rect">
              <a:avLst/>
            </a:prstGeom>
            <a:noFill/>
          </p:spPr>
        </p:pic>
        <p:pic>
          <p:nvPicPr>
            <p:cNvPr id="11403" name="Picture 139" descr="edit3"/>
            <p:cNvPicPr>
              <a:picLocks noChangeAspect="1" noChangeArrowheads="1"/>
            </p:cNvPicPr>
            <p:nvPr/>
          </p:nvPicPr>
          <p:blipFill>
            <a:blip r:embed="rId15" cstate="print"/>
            <a:srcRect/>
            <a:stretch>
              <a:fillRect/>
            </a:stretch>
          </p:blipFill>
          <p:spPr bwMode="auto">
            <a:xfrm>
              <a:off x="4349" y="2563"/>
              <a:ext cx="312" cy="952"/>
            </a:xfrm>
            <a:prstGeom prst="rect">
              <a:avLst/>
            </a:prstGeom>
            <a:noFill/>
          </p:spPr>
        </p:pic>
        <p:pic>
          <p:nvPicPr>
            <p:cNvPr id="11404" name="Picture 140" descr="edit5"/>
            <p:cNvPicPr>
              <a:picLocks noChangeAspect="1" noChangeArrowheads="1"/>
            </p:cNvPicPr>
            <p:nvPr/>
          </p:nvPicPr>
          <p:blipFill>
            <a:blip r:embed="rId16" cstate="print"/>
            <a:srcRect/>
            <a:stretch>
              <a:fillRect/>
            </a:stretch>
          </p:blipFill>
          <p:spPr bwMode="auto">
            <a:xfrm>
              <a:off x="4739" y="2567"/>
              <a:ext cx="328" cy="962"/>
            </a:xfrm>
            <a:prstGeom prst="rect">
              <a:avLst/>
            </a:prstGeom>
            <a:noFill/>
          </p:spPr>
        </p:pic>
        <p:pic>
          <p:nvPicPr>
            <p:cNvPr id="11405" name="Picture 141" descr="edit17"/>
            <p:cNvPicPr>
              <a:picLocks noChangeAspect="1" noChangeArrowheads="1"/>
            </p:cNvPicPr>
            <p:nvPr/>
          </p:nvPicPr>
          <p:blipFill>
            <a:blip r:embed="rId5" cstate="print"/>
            <a:srcRect/>
            <a:stretch>
              <a:fillRect/>
            </a:stretch>
          </p:blipFill>
          <p:spPr bwMode="auto">
            <a:xfrm>
              <a:off x="3922" y="2543"/>
              <a:ext cx="310" cy="902"/>
            </a:xfrm>
            <a:prstGeom prst="rect">
              <a:avLst/>
            </a:prstGeom>
            <a:noFill/>
          </p:spPr>
        </p:pic>
        <p:pic>
          <p:nvPicPr>
            <p:cNvPr id="11406" name="Picture 142" descr="edit6"/>
            <p:cNvPicPr>
              <a:picLocks noChangeAspect="1" noChangeArrowheads="1"/>
            </p:cNvPicPr>
            <p:nvPr/>
          </p:nvPicPr>
          <p:blipFill>
            <a:blip r:embed="rId17" cstate="print"/>
            <a:srcRect/>
            <a:stretch>
              <a:fillRect/>
            </a:stretch>
          </p:blipFill>
          <p:spPr bwMode="auto">
            <a:xfrm>
              <a:off x="4150" y="2478"/>
              <a:ext cx="334" cy="1062"/>
            </a:xfrm>
            <a:prstGeom prst="rect">
              <a:avLst/>
            </a:prstGeom>
            <a:noFill/>
          </p:spPr>
        </p:pic>
        <p:pic>
          <p:nvPicPr>
            <p:cNvPr id="11407" name="Picture 143" descr="edit9"/>
            <p:cNvPicPr>
              <a:picLocks noChangeAspect="1" noChangeArrowheads="1"/>
            </p:cNvPicPr>
            <p:nvPr/>
          </p:nvPicPr>
          <p:blipFill>
            <a:blip r:embed="rId30" cstate="print"/>
            <a:srcRect/>
            <a:stretch>
              <a:fillRect/>
            </a:stretch>
          </p:blipFill>
          <p:spPr bwMode="auto">
            <a:xfrm>
              <a:off x="3840" y="2731"/>
              <a:ext cx="310" cy="1062"/>
            </a:xfrm>
            <a:prstGeom prst="rect">
              <a:avLst/>
            </a:prstGeom>
            <a:noFill/>
          </p:spPr>
        </p:pic>
        <p:pic>
          <p:nvPicPr>
            <p:cNvPr id="11408" name="Picture 144" descr="edit5"/>
            <p:cNvPicPr>
              <a:picLocks noChangeAspect="1" noChangeArrowheads="1"/>
            </p:cNvPicPr>
            <p:nvPr/>
          </p:nvPicPr>
          <p:blipFill>
            <a:blip r:embed="rId18" cstate="print"/>
            <a:srcRect/>
            <a:stretch>
              <a:fillRect/>
            </a:stretch>
          </p:blipFill>
          <p:spPr bwMode="auto">
            <a:xfrm>
              <a:off x="4332" y="2976"/>
              <a:ext cx="364" cy="1066"/>
            </a:xfrm>
            <a:prstGeom prst="rect">
              <a:avLst/>
            </a:prstGeom>
            <a:noFill/>
          </p:spPr>
        </p:pic>
        <p:pic>
          <p:nvPicPr>
            <p:cNvPr id="11409" name="Picture 145" descr="EDIT15"/>
            <p:cNvPicPr>
              <a:picLocks noChangeAspect="1" noChangeArrowheads="1"/>
            </p:cNvPicPr>
            <p:nvPr/>
          </p:nvPicPr>
          <p:blipFill>
            <a:blip r:embed="rId19" cstate="print"/>
            <a:srcRect/>
            <a:stretch>
              <a:fillRect/>
            </a:stretch>
          </p:blipFill>
          <p:spPr bwMode="auto">
            <a:xfrm>
              <a:off x="4830" y="2840"/>
              <a:ext cx="390" cy="1106"/>
            </a:xfrm>
            <a:prstGeom prst="rect">
              <a:avLst/>
            </a:prstGeom>
            <a:noFill/>
          </p:spPr>
        </p:pic>
        <p:pic>
          <p:nvPicPr>
            <p:cNvPr id="11410" name="Picture 146" descr="edit14"/>
            <p:cNvPicPr>
              <a:picLocks noChangeAspect="1" noChangeArrowheads="1"/>
            </p:cNvPicPr>
            <p:nvPr/>
          </p:nvPicPr>
          <p:blipFill>
            <a:blip r:embed="rId25" cstate="print"/>
            <a:srcRect/>
            <a:stretch>
              <a:fillRect/>
            </a:stretch>
          </p:blipFill>
          <p:spPr bwMode="auto">
            <a:xfrm>
              <a:off x="1429" y="2840"/>
              <a:ext cx="300" cy="916"/>
            </a:xfrm>
            <a:prstGeom prst="rect">
              <a:avLst/>
            </a:prstGeom>
            <a:noFill/>
          </p:spPr>
        </p:pic>
        <p:pic>
          <p:nvPicPr>
            <p:cNvPr id="11411" name="Picture 147" descr="edit8"/>
            <p:cNvPicPr>
              <a:picLocks noChangeAspect="1" noChangeArrowheads="1"/>
            </p:cNvPicPr>
            <p:nvPr/>
          </p:nvPicPr>
          <p:blipFill>
            <a:blip r:embed="rId37" cstate="print"/>
            <a:srcRect/>
            <a:stretch>
              <a:fillRect/>
            </a:stretch>
          </p:blipFill>
          <p:spPr bwMode="auto">
            <a:xfrm>
              <a:off x="3243" y="2750"/>
              <a:ext cx="346" cy="1010"/>
            </a:xfrm>
            <a:prstGeom prst="rect">
              <a:avLst/>
            </a:prstGeom>
            <a:noFill/>
          </p:spPr>
        </p:pic>
      </p:grpSp>
      <p:sp>
        <p:nvSpPr>
          <p:cNvPr id="11412" name="Text Box 148"/>
          <p:cNvSpPr txBox="1">
            <a:spLocks noChangeArrowheads="1"/>
          </p:cNvSpPr>
          <p:nvPr/>
        </p:nvSpPr>
        <p:spPr bwMode="auto">
          <a:xfrm>
            <a:off x="1260517" y="1148235"/>
            <a:ext cx="2774757" cy="1169551"/>
          </a:xfrm>
          <a:prstGeom prst="rect">
            <a:avLst/>
          </a:prstGeom>
          <a:noFill/>
          <a:ln w="9525">
            <a:noFill/>
            <a:miter lim="800000"/>
            <a:headEnd/>
            <a:tailEnd/>
          </a:ln>
          <a:effectLst/>
        </p:spPr>
        <p:txBody>
          <a:bodyPr wrap="square">
            <a:spAutoFit/>
          </a:bodyPr>
          <a:lstStyle/>
          <a:p>
            <a:pPr>
              <a:spcBef>
                <a:spcPct val="50000"/>
              </a:spcBef>
            </a:pPr>
            <a:r>
              <a:rPr lang="en-GB" sz="2800" dirty="0">
                <a:solidFill>
                  <a:schemeClr val="tx1"/>
                </a:solidFill>
                <a:latin typeface="Comic Sans MS" panose="030F0702030302020204" pitchFamily="66" charset="0"/>
              </a:rPr>
              <a:t>= 60% female </a:t>
            </a:r>
          </a:p>
          <a:p>
            <a:pPr>
              <a:spcBef>
                <a:spcPct val="50000"/>
              </a:spcBef>
            </a:pPr>
            <a:r>
              <a:rPr lang="en-GB" sz="2800" dirty="0">
                <a:solidFill>
                  <a:schemeClr val="tx1"/>
                </a:solidFill>
                <a:latin typeface="Comic Sans MS" panose="030F0702030302020204" pitchFamily="66" charset="0"/>
              </a:rPr>
              <a:t>   40% male</a:t>
            </a:r>
            <a:endParaRPr lang="en-US" sz="2800" dirty="0">
              <a:solidFill>
                <a:schemeClr val="tx1"/>
              </a:solidFill>
              <a:latin typeface="Comic Sans MS" panose="030F0702030302020204" pitchFamily="66" charset="0"/>
            </a:endParaRPr>
          </a:p>
        </p:txBody>
      </p:sp>
      <p:pic>
        <p:nvPicPr>
          <p:cNvPr id="11414" name="Picture 150" descr="edit9"/>
          <p:cNvPicPr>
            <a:picLocks noChangeAspect="1" noChangeArrowheads="1"/>
          </p:cNvPicPr>
          <p:nvPr/>
        </p:nvPicPr>
        <p:blipFill>
          <a:blip r:embed="rId38" cstate="print"/>
          <a:srcRect/>
          <a:stretch>
            <a:fillRect/>
          </a:stretch>
        </p:blipFill>
        <p:spPr bwMode="auto">
          <a:xfrm>
            <a:off x="1439111" y="3512096"/>
            <a:ext cx="568325" cy="1941513"/>
          </a:xfrm>
          <a:prstGeom prst="rect">
            <a:avLst/>
          </a:prstGeom>
          <a:noFill/>
        </p:spPr>
      </p:pic>
      <p:pic>
        <p:nvPicPr>
          <p:cNvPr id="11413" name="Picture 149" descr="edit4"/>
          <p:cNvPicPr>
            <a:picLocks noChangeAspect="1" noChangeArrowheads="1"/>
          </p:cNvPicPr>
          <p:nvPr/>
        </p:nvPicPr>
        <p:blipFill>
          <a:blip r:embed="rId39" cstate="print"/>
          <a:srcRect/>
          <a:stretch>
            <a:fillRect/>
          </a:stretch>
        </p:blipFill>
        <p:spPr bwMode="auto">
          <a:xfrm>
            <a:off x="7239000" y="4079077"/>
            <a:ext cx="625475" cy="1884362"/>
          </a:xfrm>
          <a:prstGeom prst="rect">
            <a:avLst/>
          </a:prstGeom>
          <a:noFill/>
        </p:spPr>
      </p:pic>
      <p:pic>
        <p:nvPicPr>
          <p:cNvPr id="11415" name="Picture 151" descr="edit5"/>
          <p:cNvPicPr>
            <a:picLocks noChangeAspect="1" noChangeArrowheads="1"/>
          </p:cNvPicPr>
          <p:nvPr/>
        </p:nvPicPr>
        <p:blipFill>
          <a:blip r:embed="rId40" cstate="print"/>
          <a:srcRect/>
          <a:stretch>
            <a:fillRect/>
          </a:stretch>
        </p:blipFill>
        <p:spPr bwMode="auto">
          <a:xfrm>
            <a:off x="2156661" y="3540671"/>
            <a:ext cx="647700" cy="1897063"/>
          </a:xfrm>
          <a:prstGeom prst="rect">
            <a:avLst/>
          </a:prstGeom>
          <a:noFill/>
        </p:spPr>
      </p:pic>
      <p:pic>
        <p:nvPicPr>
          <p:cNvPr id="11418" name="Picture 154" descr="edit1"/>
          <p:cNvPicPr>
            <a:picLocks noChangeAspect="1" noChangeArrowheads="1"/>
          </p:cNvPicPr>
          <p:nvPr/>
        </p:nvPicPr>
        <p:blipFill>
          <a:blip r:embed="rId41" cstate="print"/>
          <a:srcRect/>
          <a:stretch>
            <a:fillRect/>
          </a:stretch>
        </p:blipFill>
        <p:spPr bwMode="auto">
          <a:xfrm>
            <a:off x="804111" y="3761334"/>
            <a:ext cx="555625" cy="1882775"/>
          </a:xfrm>
          <a:prstGeom prst="rect">
            <a:avLst/>
          </a:prstGeom>
          <a:noFill/>
        </p:spPr>
      </p:pic>
      <p:pic>
        <p:nvPicPr>
          <p:cNvPr id="11419" name="Picture 155" descr="edit8"/>
          <p:cNvPicPr>
            <a:picLocks noChangeAspect="1" noChangeArrowheads="1"/>
          </p:cNvPicPr>
          <p:nvPr/>
        </p:nvPicPr>
        <p:blipFill>
          <a:blip r:embed="rId42" cstate="print"/>
          <a:srcRect/>
          <a:stretch>
            <a:fillRect/>
          </a:stretch>
        </p:blipFill>
        <p:spPr bwMode="auto">
          <a:xfrm>
            <a:off x="2328111" y="4232821"/>
            <a:ext cx="725488" cy="2119313"/>
          </a:xfrm>
          <a:prstGeom prst="rect">
            <a:avLst/>
          </a:prstGeom>
          <a:noFill/>
        </p:spPr>
      </p:pic>
      <p:pic>
        <p:nvPicPr>
          <p:cNvPr id="11420" name="Picture 156" descr="edit14"/>
          <p:cNvPicPr>
            <a:picLocks noChangeAspect="1" noChangeArrowheads="1"/>
          </p:cNvPicPr>
          <p:nvPr/>
        </p:nvPicPr>
        <p:blipFill>
          <a:blip r:embed="rId43" cstate="print"/>
          <a:srcRect/>
          <a:stretch>
            <a:fillRect/>
          </a:stretch>
        </p:blipFill>
        <p:spPr bwMode="auto">
          <a:xfrm>
            <a:off x="1664536" y="4643984"/>
            <a:ext cx="661988" cy="2014537"/>
          </a:xfrm>
          <a:prstGeom prst="rect">
            <a:avLst/>
          </a:prstGeom>
          <a:noFill/>
        </p:spPr>
      </p:pic>
      <p:pic>
        <p:nvPicPr>
          <p:cNvPr id="11422" name="Picture 158" descr="edit16"/>
          <p:cNvPicPr>
            <a:picLocks noChangeAspect="1" noChangeArrowheads="1"/>
          </p:cNvPicPr>
          <p:nvPr/>
        </p:nvPicPr>
        <p:blipFill>
          <a:blip r:embed="rId44" cstate="print"/>
          <a:srcRect/>
          <a:stretch>
            <a:fillRect/>
          </a:stretch>
        </p:blipFill>
        <p:spPr bwMode="auto">
          <a:xfrm>
            <a:off x="7836580" y="4311266"/>
            <a:ext cx="879475" cy="2366962"/>
          </a:xfrm>
          <a:prstGeom prst="rect">
            <a:avLst/>
          </a:prstGeom>
          <a:noFill/>
        </p:spPr>
      </p:pic>
      <p:pic>
        <p:nvPicPr>
          <p:cNvPr id="11417" name="Picture 153" descr="EDIT15"/>
          <p:cNvPicPr>
            <a:picLocks noChangeAspect="1" noChangeArrowheads="1"/>
          </p:cNvPicPr>
          <p:nvPr/>
        </p:nvPicPr>
        <p:blipFill>
          <a:blip r:embed="rId45" cstate="print"/>
          <a:srcRect/>
          <a:stretch>
            <a:fillRect/>
          </a:stretch>
        </p:blipFill>
        <p:spPr bwMode="auto">
          <a:xfrm>
            <a:off x="889836" y="4591596"/>
            <a:ext cx="741363" cy="2100263"/>
          </a:xfrm>
          <a:prstGeom prst="rect">
            <a:avLst/>
          </a:prstGeom>
          <a:noFill/>
        </p:spPr>
      </p:pic>
      <p:pic>
        <p:nvPicPr>
          <p:cNvPr id="11416" name="Picture 152" descr="edit17"/>
          <p:cNvPicPr>
            <a:picLocks noChangeAspect="1" noChangeArrowheads="1"/>
          </p:cNvPicPr>
          <p:nvPr/>
        </p:nvPicPr>
        <p:blipFill>
          <a:blip r:embed="rId46" cstate="print"/>
          <a:srcRect/>
          <a:stretch>
            <a:fillRect/>
          </a:stretch>
        </p:blipFill>
        <p:spPr bwMode="auto">
          <a:xfrm>
            <a:off x="6555355" y="4416040"/>
            <a:ext cx="744537" cy="2157413"/>
          </a:xfrm>
          <a:prstGeom prst="rect">
            <a:avLst/>
          </a:prstGeom>
          <a:noFill/>
        </p:spPr>
      </p:pic>
      <p:sp>
        <p:nvSpPr>
          <p:cNvPr id="11423" name="Text Box 159"/>
          <p:cNvSpPr txBox="1">
            <a:spLocks noChangeArrowheads="1"/>
          </p:cNvSpPr>
          <p:nvPr/>
        </p:nvSpPr>
        <p:spPr bwMode="auto">
          <a:xfrm>
            <a:off x="3037467" y="5068594"/>
            <a:ext cx="3134299" cy="1323439"/>
          </a:xfrm>
          <a:prstGeom prst="rect">
            <a:avLst/>
          </a:prstGeom>
          <a:noFill/>
          <a:ln w="9525">
            <a:noFill/>
            <a:miter lim="800000"/>
            <a:headEnd/>
            <a:tailEnd/>
          </a:ln>
          <a:effectLst/>
        </p:spPr>
        <p:txBody>
          <a:bodyPr wrap="square">
            <a:spAutoFit/>
          </a:bodyPr>
          <a:lstStyle/>
          <a:p>
            <a:pPr>
              <a:spcBef>
                <a:spcPct val="50000"/>
              </a:spcBef>
            </a:pPr>
            <a:r>
              <a:rPr lang="en-GB" dirty="0">
                <a:solidFill>
                  <a:schemeClr val="tx1"/>
                </a:solidFill>
                <a:latin typeface="Comic Sans MS" panose="030F0702030302020204" pitchFamily="66" charset="0"/>
              </a:rPr>
              <a:t>= 60% female </a:t>
            </a:r>
          </a:p>
          <a:p>
            <a:pPr>
              <a:spcBef>
                <a:spcPct val="50000"/>
              </a:spcBef>
            </a:pPr>
            <a:r>
              <a:rPr lang="en-GB" dirty="0">
                <a:solidFill>
                  <a:schemeClr val="tx1"/>
                </a:solidFill>
                <a:latin typeface="Comic Sans MS" panose="030F0702030302020204" pitchFamily="66" charset="0"/>
              </a:rPr>
              <a:t>   40% male</a:t>
            </a:r>
            <a:endParaRPr lang="en-US" dirty="0">
              <a:solidFill>
                <a:schemeClr val="tx1"/>
              </a:solidFill>
              <a:latin typeface="Comic Sans MS" panose="030F0702030302020204" pitchFamily="66" charset="0"/>
            </a:endParaRPr>
          </a:p>
        </p:txBody>
      </p:sp>
      <p:grpSp>
        <p:nvGrpSpPr>
          <p:cNvPr id="158" name="Group 12"/>
          <p:cNvGrpSpPr>
            <a:grpSpLocks/>
          </p:cNvGrpSpPr>
          <p:nvPr/>
        </p:nvGrpSpPr>
        <p:grpSpPr bwMode="auto">
          <a:xfrm>
            <a:off x="3572155" y="3678256"/>
            <a:ext cx="2087562" cy="1223962"/>
            <a:chOff x="1619672" y="3284984"/>
            <a:chExt cx="2088232" cy="1224136"/>
          </a:xfrm>
        </p:grpSpPr>
        <p:pic>
          <p:nvPicPr>
            <p:cNvPr id="159" name="Picture 2"/>
            <p:cNvPicPr>
              <a:picLocks noChangeAspect="1" noChangeArrowheads="1"/>
            </p:cNvPicPr>
            <p:nvPr/>
          </p:nvPicPr>
          <p:blipFill>
            <a:blip r:embed="rId47"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160" name="TextBox 9"/>
            <p:cNvSpPr txBox="1">
              <a:spLocks noChangeArrowheads="1"/>
            </p:cNvSpPr>
            <p:nvPr/>
          </p:nvSpPr>
          <p:spPr bwMode="auto">
            <a:xfrm>
              <a:off x="1619672" y="3284984"/>
              <a:ext cx="2016224" cy="338602"/>
            </a:xfrm>
            <a:prstGeom prst="rect">
              <a:avLst/>
            </a:prstGeom>
            <a:noFill/>
            <a:ln w="9525">
              <a:noFill/>
              <a:miter lim="800000"/>
              <a:headEnd/>
              <a:tailEnd/>
            </a:ln>
          </p:spPr>
          <p:txBody>
            <a:bodyPr>
              <a:spAutoFit/>
            </a:bodyPr>
            <a:lstStyle/>
            <a:p>
              <a:pPr algn="ctr"/>
              <a:r>
                <a:rPr lang="en-GB" sz="1600" b="1" dirty="0">
                  <a:solidFill>
                    <a:srgbClr val="FFC000"/>
                  </a:solidFill>
                  <a:latin typeface="Comic Sans MS" pitchFamily="66" charset="0"/>
                </a:rPr>
                <a:t>ACCELERATING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19"/>
                                        </p:tgtEl>
                                        <p:attrNameLst>
                                          <p:attrName>style.visibility</p:attrName>
                                        </p:attrNameLst>
                                      </p:cBhvr>
                                      <p:to>
                                        <p:strVal val="visible"/>
                                      </p:to>
                                    </p:set>
                                    <p:anim calcmode="lin" valueType="num">
                                      <p:cBhvr additive="base">
                                        <p:cTn id="7" dur="500" fill="hold"/>
                                        <p:tgtEl>
                                          <p:spTgt spid="11419"/>
                                        </p:tgtEl>
                                        <p:attrNameLst>
                                          <p:attrName>ppt_x</p:attrName>
                                        </p:attrNameLst>
                                      </p:cBhvr>
                                      <p:tavLst>
                                        <p:tav tm="0">
                                          <p:val>
                                            <p:strVal val="#ppt_x"/>
                                          </p:val>
                                        </p:tav>
                                        <p:tav tm="100000">
                                          <p:val>
                                            <p:strVal val="#ppt_x"/>
                                          </p:val>
                                        </p:tav>
                                      </p:tavLst>
                                    </p:anim>
                                    <p:anim calcmode="lin" valueType="num">
                                      <p:cBhvr additive="base">
                                        <p:cTn id="8" dur="500" fill="hold"/>
                                        <p:tgtEl>
                                          <p:spTgt spid="114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200"/>
                                  </p:stCondLst>
                                  <p:childTnLst>
                                    <p:set>
                                      <p:cBhvr>
                                        <p:cTn id="11" dur="1" fill="hold">
                                          <p:stCondLst>
                                            <p:cond delay="0"/>
                                          </p:stCondLst>
                                        </p:cTn>
                                        <p:tgtEl>
                                          <p:spTgt spid="11416"/>
                                        </p:tgtEl>
                                        <p:attrNameLst>
                                          <p:attrName>style.visibility</p:attrName>
                                        </p:attrNameLst>
                                      </p:cBhvr>
                                      <p:to>
                                        <p:strVal val="visible"/>
                                      </p:to>
                                    </p:set>
                                    <p:anim calcmode="lin" valueType="num">
                                      <p:cBhvr additive="base">
                                        <p:cTn id="12" dur="500" fill="hold"/>
                                        <p:tgtEl>
                                          <p:spTgt spid="11416"/>
                                        </p:tgtEl>
                                        <p:attrNameLst>
                                          <p:attrName>ppt_x</p:attrName>
                                        </p:attrNameLst>
                                      </p:cBhvr>
                                      <p:tavLst>
                                        <p:tav tm="0">
                                          <p:val>
                                            <p:strVal val="#ppt_x"/>
                                          </p:val>
                                        </p:tav>
                                        <p:tav tm="100000">
                                          <p:val>
                                            <p:strVal val="#ppt_x"/>
                                          </p:val>
                                        </p:tav>
                                      </p:tavLst>
                                    </p:anim>
                                    <p:anim calcmode="lin" valueType="num">
                                      <p:cBhvr additive="base">
                                        <p:cTn id="13" dur="500" fill="hold"/>
                                        <p:tgtEl>
                                          <p:spTgt spid="11416"/>
                                        </p:tgtEl>
                                        <p:attrNameLst>
                                          <p:attrName>ppt_y</p:attrName>
                                        </p:attrNameLst>
                                      </p:cBhvr>
                                      <p:tavLst>
                                        <p:tav tm="0">
                                          <p:val>
                                            <p:strVal val="1+#ppt_h/2"/>
                                          </p:val>
                                        </p:tav>
                                        <p:tav tm="100000">
                                          <p:val>
                                            <p:strVal val="#ppt_y"/>
                                          </p:val>
                                        </p:tav>
                                      </p:tavLst>
                                    </p:anim>
                                  </p:childTnLst>
                                </p:cTn>
                              </p:par>
                            </p:childTnLst>
                          </p:cTn>
                        </p:par>
                        <p:par>
                          <p:cTn id="14" fill="hold">
                            <p:stCondLst>
                              <p:cond delay="1200"/>
                            </p:stCondLst>
                            <p:childTnLst>
                              <p:par>
                                <p:cTn id="15" presetID="2" presetClass="entr" presetSubtype="4" fill="hold" nodeType="afterEffect">
                                  <p:stCondLst>
                                    <p:cond delay="200"/>
                                  </p:stCondLst>
                                  <p:childTnLst>
                                    <p:set>
                                      <p:cBhvr>
                                        <p:cTn id="16" dur="1" fill="hold">
                                          <p:stCondLst>
                                            <p:cond delay="0"/>
                                          </p:stCondLst>
                                        </p:cTn>
                                        <p:tgtEl>
                                          <p:spTgt spid="11414"/>
                                        </p:tgtEl>
                                        <p:attrNameLst>
                                          <p:attrName>style.visibility</p:attrName>
                                        </p:attrNameLst>
                                      </p:cBhvr>
                                      <p:to>
                                        <p:strVal val="visible"/>
                                      </p:to>
                                    </p:set>
                                    <p:anim calcmode="lin" valueType="num">
                                      <p:cBhvr additive="base">
                                        <p:cTn id="17" dur="500" fill="hold"/>
                                        <p:tgtEl>
                                          <p:spTgt spid="11414"/>
                                        </p:tgtEl>
                                        <p:attrNameLst>
                                          <p:attrName>ppt_x</p:attrName>
                                        </p:attrNameLst>
                                      </p:cBhvr>
                                      <p:tavLst>
                                        <p:tav tm="0">
                                          <p:val>
                                            <p:strVal val="#ppt_x"/>
                                          </p:val>
                                        </p:tav>
                                        <p:tav tm="100000">
                                          <p:val>
                                            <p:strVal val="#ppt_x"/>
                                          </p:val>
                                        </p:tav>
                                      </p:tavLst>
                                    </p:anim>
                                    <p:anim calcmode="lin" valueType="num">
                                      <p:cBhvr additive="base">
                                        <p:cTn id="18" dur="500" fill="hold"/>
                                        <p:tgtEl>
                                          <p:spTgt spid="11414"/>
                                        </p:tgtEl>
                                        <p:attrNameLst>
                                          <p:attrName>ppt_y</p:attrName>
                                        </p:attrNameLst>
                                      </p:cBhvr>
                                      <p:tavLst>
                                        <p:tav tm="0">
                                          <p:val>
                                            <p:strVal val="1+#ppt_h/2"/>
                                          </p:val>
                                        </p:tav>
                                        <p:tav tm="100000">
                                          <p:val>
                                            <p:strVal val="#ppt_y"/>
                                          </p:val>
                                        </p:tav>
                                      </p:tavLst>
                                    </p:anim>
                                  </p:childTnLst>
                                </p:cTn>
                              </p:par>
                            </p:childTnLst>
                          </p:cTn>
                        </p:par>
                        <p:par>
                          <p:cTn id="19" fill="hold">
                            <p:stCondLst>
                              <p:cond delay="1900"/>
                            </p:stCondLst>
                            <p:childTnLst>
                              <p:par>
                                <p:cTn id="20" presetID="2" presetClass="entr" presetSubtype="4" fill="hold" nodeType="afterEffect">
                                  <p:stCondLst>
                                    <p:cond delay="200"/>
                                  </p:stCondLst>
                                  <p:childTnLst>
                                    <p:set>
                                      <p:cBhvr>
                                        <p:cTn id="21" dur="1" fill="hold">
                                          <p:stCondLst>
                                            <p:cond delay="0"/>
                                          </p:stCondLst>
                                        </p:cTn>
                                        <p:tgtEl>
                                          <p:spTgt spid="11420"/>
                                        </p:tgtEl>
                                        <p:attrNameLst>
                                          <p:attrName>style.visibility</p:attrName>
                                        </p:attrNameLst>
                                      </p:cBhvr>
                                      <p:to>
                                        <p:strVal val="visible"/>
                                      </p:to>
                                    </p:set>
                                    <p:anim calcmode="lin" valueType="num">
                                      <p:cBhvr additive="base">
                                        <p:cTn id="22" dur="500" fill="hold"/>
                                        <p:tgtEl>
                                          <p:spTgt spid="11420"/>
                                        </p:tgtEl>
                                        <p:attrNameLst>
                                          <p:attrName>ppt_x</p:attrName>
                                        </p:attrNameLst>
                                      </p:cBhvr>
                                      <p:tavLst>
                                        <p:tav tm="0">
                                          <p:val>
                                            <p:strVal val="#ppt_x"/>
                                          </p:val>
                                        </p:tav>
                                        <p:tav tm="100000">
                                          <p:val>
                                            <p:strVal val="#ppt_x"/>
                                          </p:val>
                                        </p:tav>
                                      </p:tavLst>
                                    </p:anim>
                                    <p:anim calcmode="lin" valueType="num">
                                      <p:cBhvr additive="base">
                                        <p:cTn id="23" dur="500" fill="hold"/>
                                        <p:tgtEl>
                                          <p:spTgt spid="11420"/>
                                        </p:tgtEl>
                                        <p:attrNameLst>
                                          <p:attrName>ppt_y</p:attrName>
                                        </p:attrNameLst>
                                      </p:cBhvr>
                                      <p:tavLst>
                                        <p:tav tm="0">
                                          <p:val>
                                            <p:strVal val="1+#ppt_h/2"/>
                                          </p:val>
                                        </p:tav>
                                        <p:tav tm="100000">
                                          <p:val>
                                            <p:strVal val="#ppt_y"/>
                                          </p:val>
                                        </p:tav>
                                      </p:tavLst>
                                    </p:anim>
                                  </p:childTnLst>
                                </p:cTn>
                              </p:par>
                            </p:childTnLst>
                          </p:cTn>
                        </p:par>
                        <p:par>
                          <p:cTn id="24" fill="hold">
                            <p:stCondLst>
                              <p:cond delay="2600"/>
                            </p:stCondLst>
                            <p:childTnLst>
                              <p:par>
                                <p:cTn id="25" presetID="2" presetClass="entr" presetSubtype="4" fill="hold" nodeType="afterEffect">
                                  <p:stCondLst>
                                    <p:cond delay="200"/>
                                  </p:stCondLst>
                                  <p:childTnLst>
                                    <p:set>
                                      <p:cBhvr>
                                        <p:cTn id="26" dur="1" fill="hold">
                                          <p:stCondLst>
                                            <p:cond delay="0"/>
                                          </p:stCondLst>
                                        </p:cTn>
                                        <p:tgtEl>
                                          <p:spTgt spid="11413"/>
                                        </p:tgtEl>
                                        <p:attrNameLst>
                                          <p:attrName>style.visibility</p:attrName>
                                        </p:attrNameLst>
                                      </p:cBhvr>
                                      <p:to>
                                        <p:strVal val="visible"/>
                                      </p:to>
                                    </p:set>
                                    <p:anim calcmode="lin" valueType="num">
                                      <p:cBhvr additive="base">
                                        <p:cTn id="27" dur="500" fill="hold"/>
                                        <p:tgtEl>
                                          <p:spTgt spid="11413"/>
                                        </p:tgtEl>
                                        <p:attrNameLst>
                                          <p:attrName>ppt_x</p:attrName>
                                        </p:attrNameLst>
                                      </p:cBhvr>
                                      <p:tavLst>
                                        <p:tav tm="0">
                                          <p:val>
                                            <p:strVal val="#ppt_x"/>
                                          </p:val>
                                        </p:tav>
                                        <p:tav tm="100000">
                                          <p:val>
                                            <p:strVal val="#ppt_x"/>
                                          </p:val>
                                        </p:tav>
                                      </p:tavLst>
                                    </p:anim>
                                    <p:anim calcmode="lin" valueType="num">
                                      <p:cBhvr additive="base">
                                        <p:cTn id="28" dur="500" fill="hold"/>
                                        <p:tgtEl>
                                          <p:spTgt spid="11413"/>
                                        </p:tgtEl>
                                        <p:attrNameLst>
                                          <p:attrName>ppt_y</p:attrName>
                                        </p:attrNameLst>
                                      </p:cBhvr>
                                      <p:tavLst>
                                        <p:tav tm="0">
                                          <p:val>
                                            <p:strVal val="1+#ppt_h/2"/>
                                          </p:val>
                                        </p:tav>
                                        <p:tav tm="100000">
                                          <p:val>
                                            <p:strVal val="#ppt_y"/>
                                          </p:val>
                                        </p:tav>
                                      </p:tavLst>
                                    </p:anim>
                                  </p:childTnLst>
                                </p:cTn>
                              </p:par>
                            </p:childTnLst>
                          </p:cTn>
                        </p:par>
                        <p:par>
                          <p:cTn id="29" fill="hold">
                            <p:stCondLst>
                              <p:cond delay="3300"/>
                            </p:stCondLst>
                            <p:childTnLst>
                              <p:par>
                                <p:cTn id="30" presetID="2" presetClass="entr" presetSubtype="4" fill="hold" nodeType="afterEffect">
                                  <p:stCondLst>
                                    <p:cond delay="200"/>
                                  </p:stCondLst>
                                  <p:childTnLst>
                                    <p:set>
                                      <p:cBhvr>
                                        <p:cTn id="31" dur="1" fill="hold">
                                          <p:stCondLst>
                                            <p:cond delay="0"/>
                                          </p:stCondLst>
                                        </p:cTn>
                                        <p:tgtEl>
                                          <p:spTgt spid="11415"/>
                                        </p:tgtEl>
                                        <p:attrNameLst>
                                          <p:attrName>style.visibility</p:attrName>
                                        </p:attrNameLst>
                                      </p:cBhvr>
                                      <p:to>
                                        <p:strVal val="visible"/>
                                      </p:to>
                                    </p:set>
                                    <p:anim calcmode="lin" valueType="num">
                                      <p:cBhvr additive="base">
                                        <p:cTn id="32" dur="500" fill="hold"/>
                                        <p:tgtEl>
                                          <p:spTgt spid="11415"/>
                                        </p:tgtEl>
                                        <p:attrNameLst>
                                          <p:attrName>ppt_x</p:attrName>
                                        </p:attrNameLst>
                                      </p:cBhvr>
                                      <p:tavLst>
                                        <p:tav tm="0">
                                          <p:val>
                                            <p:strVal val="#ppt_x"/>
                                          </p:val>
                                        </p:tav>
                                        <p:tav tm="100000">
                                          <p:val>
                                            <p:strVal val="#ppt_x"/>
                                          </p:val>
                                        </p:tav>
                                      </p:tavLst>
                                    </p:anim>
                                    <p:anim calcmode="lin" valueType="num">
                                      <p:cBhvr additive="base">
                                        <p:cTn id="33" dur="500" fill="hold"/>
                                        <p:tgtEl>
                                          <p:spTgt spid="11415"/>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4" fill="hold" nodeType="afterEffect">
                                  <p:stCondLst>
                                    <p:cond delay="0"/>
                                  </p:stCondLst>
                                  <p:childTnLst>
                                    <p:set>
                                      <p:cBhvr>
                                        <p:cTn id="36" dur="1" fill="hold">
                                          <p:stCondLst>
                                            <p:cond delay="0"/>
                                          </p:stCondLst>
                                        </p:cTn>
                                        <p:tgtEl>
                                          <p:spTgt spid="11422"/>
                                        </p:tgtEl>
                                        <p:attrNameLst>
                                          <p:attrName>style.visibility</p:attrName>
                                        </p:attrNameLst>
                                      </p:cBhvr>
                                      <p:to>
                                        <p:strVal val="visible"/>
                                      </p:to>
                                    </p:set>
                                    <p:anim calcmode="lin" valueType="num">
                                      <p:cBhvr additive="base">
                                        <p:cTn id="37" dur="500" fill="hold"/>
                                        <p:tgtEl>
                                          <p:spTgt spid="11422"/>
                                        </p:tgtEl>
                                        <p:attrNameLst>
                                          <p:attrName>ppt_x</p:attrName>
                                        </p:attrNameLst>
                                      </p:cBhvr>
                                      <p:tavLst>
                                        <p:tav tm="0">
                                          <p:val>
                                            <p:strVal val="#ppt_x"/>
                                          </p:val>
                                        </p:tav>
                                        <p:tav tm="100000">
                                          <p:val>
                                            <p:strVal val="#ppt_x"/>
                                          </p:val>
                                        </p:tav>
                                      </p:tavLst>
                                    </p:anim>
                                    <p:anim calcmode="lin" valueType="num">
                                      <p:cBhvr additive="base">
                                        <p:cTn id="38" dur="500" fill="hold"/>
                                        <p:tgtEl>
                                          <p:spTgt spid="11422"/>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2" presetClass="entr" presetSubtype="4" fill="hold" nodeType="afterEffect">
                                  <p:stCondLst>
                                    <p:cond delay="200"/>
                                  </p:stCondLst>
                                  <p:childTnLst>
                                    <p:set>
                                      <p:cBhvr>
                                        <p:cTn id="41" dur="1" fill="hold">
                                          <p:stCondLst>
                                            <p:cond delay="0"/>
                                          </p:stCondLst>
                                        </p:cTn>
                                        <p:tgtEl>
                                          <p:spTgt spid="11418"/>
                                        </p:tgtEl>
                                        <p:attrNameLst>
                                          <p:attrName>style.visibility</p:attrName>
                                        </p:attrNameLst>
                                      </p:cBhvr>
                                      <p:to>
                                        <p:strVal val="visible"/>
                                      </p:to>
                                    </p:set>
                                    <p:anim calcmode="lin" valueType="num">
                                      <p:cBhvr additive="base">
                                        <p:cTn id="42" dur="500" fill="hold"/>
                                        <p:tgtEl>
                                          <p:spTgt spid="11418"/>
                                        </p:tgtEl>
                                        <p:attrNameLst>
                                          <p:attrName>ppt_x</p:attrName>
                                        </p:attrNameLst>
                                      </p:cBhvr>
                                      <p:tavLst>
                                        <p:tav tm="0">
                                          <p:val>
                                            <p:strVal val="#ppt_x"/>
                                          </p:val>
                                        </p:tav>
                                        <p:tav tm="100000">
                                          <p:val>
                                            <p:strVal val="#ppt_x"/>
                                          </p:val>
                                        </p:tav>
                                      </p:tavLst>
                                    </p:anim>
                                    <p:anim calcmode="lin" valueType="num">
                                      <p:cBhvr additive="base">
                                        <p:cTn id="43" dur="500" fill="hold"/>
                                        <p:tgtEl>
                                          <p:spTgt spid="11418"/>
                                        </p:tgtEl>
                                        <p:attrNameLst>
                                          <p:attrName>ppt_y</p:attrName>
                                        </p:attrNameLst>
                                      </p:cBhvr>
                                      <p:tavLst>
                                        <p:tav tm="0">
                                          <p:val>
                                            <p:strVal val="1+#ppt_h/2"/>
                                          </p:val>
                                        </p:tav>
                                        <p:tav tm="100000">
                                          <p:val>
                                            <p:strVal val="#ppt_y"/>
                                          </p:val>
                                        </p:tav>
                                      </p:tavLst>
                                    </p:anim>
                                  </p:childTnLst>
                                </p:cTn>
                              </p:par>
                            </p:childTnLst>
                          </p:cTn>
                        </p:par>
                        <p:par>
                          <p:cTn id="44" fill="hold">
                            <p:stCondLst>
                              <p:cond delay="5200"/>
                            </p:stCondLst>
                            <p:childTnLst>
                              <p:par>
                                <p:cTn id="45" presetID="2" presetClass="entr" presetSubtype="4" fill="hold" nodeType="afterEffect">
                                  <p:stCondLst>
                                    <p:cond delay="200"/>
                                  </p:stCondLst>
                                  <p:childTnLst>
                                    <p:set>
                                      <p:cBhvr>
                                        <p:cTn id="46" dur="1" fill="hold">
                                          <p:stCondLst>
                                            <p:cond delay="0"/>
                                          </p:stCondLst>
                                        </p:cTn>
                                        <p:tgtEl>
                                          <p:spTgt spid="11417"/>
                                        </p:tgtEl>
                                        <p:attrNameLst>
                                          <p:attrName>style.visibility</p:attrName>
                                        </p:attrNameLst>
                                      </p:cBhvr>
                                      <p:to>
                                        <p:strVal val="visible"/>
                                      </p:to>
                                    </p:set>
                                    <p:anim calcmode="lin" valueType="num">
                                      <p:cBhvr additive="base">
                                        <p:cTn id="47" dur="500" fill="hold"/>
                                        <p:tgtEl>
                                          <p:spTgt spid="11417"/>
                                        </p:tgtEl>
                                        <p:attrNameLst>
                                          <p:attrName>ppt_x</p:attrName>
                                        </p:attrNameLst>
                                      </p:cBhvr>
                                      <p:tavLst>
                                        <p:tav tm="0">
                                          <p:val>
                                            <p:strVal val="#ppt_x"/>
                                          </p:val>
                                        </p:tav>
                                        <p:tav tm="100000">
                                          <p:val>
                                            <p:strVal val="#ppt_x"/>
                                          </p:val>
                                        </p:tav>
                                      </p:tavLst>
                                    </p:anim>
                                    <p:anim calcmode="lin" valueType="num">
                                      <p:cBhvr additive="base">
                                        <p:cTn id="48" dur="500" fill="hold"/>
                                        <p:tgtEl>
                                          <p:spTgt spid="11417"/>
                                        </p:tgtEl>
                                        <p:attrNameLst>
                                          <p:attrName>ppt_y</p:attrName>
                                        </p:attrNameLst>
                                      </p:cBhvr>
                                      <p:tavLst>
                                        <p:tav tm="0">
                                          <p:val>
                                            <p:strVal val="1+#ppt_h/2"/>
                                          </p:val>
                                        </p:tav>
                                        <p:tav tm="100000">
                                          <p:val>
                                            <p:strVal val="#ppt_y"/>
                                          </p:val>
                                        </p:tav>
                                      </p:tavLst>
                                    </p:anim>
                                  </p:childTnLst>
                                </p:cTn>
                              </p:par>
                            </p:childTnLst>
                          </p:cTn>
                        </p:par>
                        <p:par>
                          <p:cTn id="49" fill="hold">
                            <p:stCondLst>
                              <p:cond delay="5900"/>
                            </p:stCondLst>
                            <p:childTnLst>
                              <p:par>
                                <p:cTn id="50" presetID="2" presetClass="entr" presetSubtype="4" fill="hold" nodeType="afterEffect">
                                  <p:stCondLst>
                                    <p:cond delay="0"/>
                                  </p:stCondLst>
                                  <p:childTnLst>
                                    <p:set>
                                      <p:cBhvr>
                                        <p:cTn id="51" dur="1" fill="hold">
                                          <p:stCondLst>
                                            <p:cond delay="0"/>
                                          </p:stCondLst>
                                        </p:cTn>
                                        <p:tgtEl>
                                          <p:spTgt spid="11421"/>
                                        </p:tgtEl>
                                        <p:attrNameLst>
                                          <p:attrName>style.visibility</p:attrName>
                                        </p:attrNameLst>
                                      </p:cBhvr>
                                      <p:to>
                                        <p:strVal val="visible"/>
                                      </p:to>
                                    </p:set>
                                    <p:anim calcmode="lin" valueType="num">
                                      <p:cBhvr additive="base">
                                        <p:cTn id="52" dur="500" fill="hold"/>
                                        <p:tgtEl>
                                          <p:spTgt spid="11421"/>
                                        </p:tgtEl>
                                        <p:attrNameLst>
                                          <p:attrName>ppt_x</p:attrName>
                                        </p:attrNameLst>
                                      </p:cBhvr>
                                      <p:tavLst>
                                        <p:tav tm="0">
                                          <p:val>
                                            <p:strVal val="#ppt_x"/>
                                          </p:val>
                                        </p:tav>
                                        <p:tav tm="100000">
                                          <p:val>
                                            <p:strVal val="#ppt_x"/>
                                          </p:val>
                                        </p:tav>
                                      </p:tavLst>
                                    </p:anim>
                                    <p:anim calcmode="lin" valueType="num">
                                      <p:cBhvr additive="base">
                                        <p:cTn id="53" dur="500" fill="hold"/>
                                        <p:tgtEl>
                                          <p:spTgt spid="11421"/>
                                        </p:tgtEl>
                                        <p:attrNameLst>
                                          <p:attrName>ppt_y</p:attrName>
                                        </p:attrNameLst>
                                      </p:cBhvr>
                                      <p:tavLst>
                                        <p:tav tm="0">
                                          <p:val>
                                            <p:strVal val="1+#ppt_h/2"/>
                                          </p:val>
                                        </p:tav>
                                        <p:tav tm="100000">
                                          <p:val>
                                            <p:strVal val="#ppt_y"/>
                                          </p:val>
                                        </p:tav>
                                      </p:tavLst>
                                    </p:anim>
                                  </p:childTnLst>
                                </p:cTn>
                              </p:par>
                            </p:childTnLst>
                          </p:cTn>
                        </p:par>
                        <p:par>
                          <p:cTn id="54" fill="hold">
                            <p:stCondLst>
                              <p:cond delay="6400"/>
                            </p:stCondLst>
                            <p:childTnLst>
                              <p:par>
                                <p:cTn id="55" presetID="47" presetClass="entr" presetSubtype="0" fill="hold" grpId="0" nodeType="afterEffect">
                                  <p:stCondLst>
                                    <p:cond delay="0"/>
                                  </p:stCondLst>
                                  <p:childTnLst>
                                    <p:set>
                                      <p:cBhvr>
                                        <p:cTn id="56" dur="1" fill="hold">
                                          <p:stCondLst>
                                            <p:cond delay="0"/>
                                          </p:stCondLst>
                                        </p:cTn>
                                        <p:tgtEl>
                                          <p:spTgt spid="11423"/>
                                        </p:tgtEl>
                                        <p:attrNameLst>
                                          <p:attrName>style.visibility</p:attrName>
                                        </p:attrNameLst>
                                      </p:cBhvr>
                                      <p:to>
                                        <p:strVal val="visible"/>
                                      </p:to>
                                    </p:set>
                                    <p:animEffect transition="in" filter="fade">
                                      <p:cBhvr>
                                        <p:cTn id="57" dur="1000"/>
                                        <p:tgtEl>
                                          <p:spTgt spid="11423"/>
                                        </p:tgtEl>
                                      </p:cBhvr>
                                    </p:animEffect>
                                    <p:anim calcmode="lin" valueType="num">
                                      <p:cBhvr>
                                        <p:cTn id="58" dur="1000" fill="hold"/>
                                        <p:tgtEl>
                                          <p:spTgt spid="11423"/>
                                        </p:tgtEl>
                                        <p:attrNameLst>
                                          <p:attrName>ppt_x</p:attrName>
                                        </p:attrNameLst>
                                      </p:cBhvr>
                                      <p:tavLst>
                                        <p:tav tm="0">
                                          <p:val>
                                            <p:strVal val="#ppt_x"/>
                                          </p:val>
                                        </p:tav>
                                        <p:tav tm="100000">
                                          <p:val>
                                            <p:strVal val="#ppt_x"/>
                                          </p:val>
                                        </p:tav>
                                      </p:tavLst>
                                    </p:anim>
                                    <p:anim calcmode="lin" valueType="num">
                                      <p:cBhvr>
                                        <p:cTn id="59" dur="1000" fill="hold"/>
                                        <p:tgtEl>
                                          <p:spTgt spid="114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230807" y="1596696"/>
            <a:ext cx="3959225" cy="252376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800" dirty="0" smtClean="0">
                <a:latin typeface="Comic Sans MS" pitchFamily="66" charset="0"/>
              </a:rPr>
              <a:t>Strengths</a:t>
            </a:r>
          </a:p>
          <a:p>
            <a:pPr algn="ctr" eaLnBrk="1" hangingPunct="1">
              <a:spcBef>
                <a:spcPct val="0"/>
              </a:spcBef>
              <a:buFontTx/>
              <a:buNone/>
            </a:pPr>
            <a:endParaRPr lang="en-GB" altLang="en-US" sz="1800" dirty="0">
              <a:latin typeface="Comic Sans MS" pitchFamily="66" charset="0"/>
            </a:endParaRPr>
          </a:p>
          <a:p>
            <a:pPr algn="ctr" eaLnBrk="1" hangingPunct="1">
              <a:spcBef>
                <a:spcPct val="0"/>
              </a:spcBef>
              <a:buFontTx/>
              <a:buNone/>
            </a:pPr>
            <a:r>
              <a:rPr lang="en-GB" altLang="en-US" sz="1800" dirty="0" smtClean="0">
                <a:latin typeface="Comic Sans MS" pitchFamily="66" charset="0"/>
              </a:rPr>
              <a:t>+The </a:t>
            </a:r>
            <a:r>
              <a:rPr lang="en-GB" altLang="en-US" sz="1800" dirty="0">
                <a:latin typeface="Comic Sans MS" pitchFamily="66" charset="0"/>
              </a:rPr>
              <a:t>strength of stratified sampling is </a:t>
            </a:r>
            <a:r>
              <a:rPr lang="en-GB" altLang="en-US" sz="1800" dirty="0" smtClean="0">
                <a:latin typeface="Comic Sans MS" pitchFamily="66" charset="0"/>
              </a:rPr>
              <a:t>that </a:t>
            </a:r>
            <a:r>
              <a:rPr lang="en-GB" altLang="en-US" sz="1800" dirty="0">
                <a:latin typeface="Comic Sans MS" pitchFamily="66" charset="0"/>
              </a:rPr>
              <a:t>your sample should be representative of the </a:t>
            </a:r>
            <a:r>
              <a:rPr lang="en-GB" altLang="en-US" sz="1800" dirty="0" smtClean="0">
                <a:latin typeface="Comic Sans MS" pitchFamily="66" charset="0"/>
              </a:rPr>
              <a:t> because it mirrors the percentage of the population</a:t>
            </a:r>
            <a:r>
              <a:rPr lang="en-GB" altLang="en-US" sz="1600" dirty="0" smtClean="0">
                <a:latin typeface="Comic Sans MS" pitchFamily="66" charset="0"/>
              </a:rPr>
              <a:t>.</a:t>
            </a:r>
          </a:p>
          <a:p>
            <a:pPr algn="ctr" eaLnBrk="1" hangingPunct="1">
              <a:spcBef>
                <a:spcPct val="0"/>
              </a:spcBef>
              <a:buFontTx/>
              <a:buNone/>
            </a:pPr>
            <a:endParaRPr lang="en-GB" altLang="en-US" sz="1600" dirty="0">
              <a:latin typeface="Comic Sans MS" pitchFamily="66" charset="0"/>
            </a:endParaRPr>
          </a:p>
          <a:p>
            <a:pPr algn="ctr" eaLnBrk="1" hangingPunct="1">
              <a:spcBef>
                <a:spcPct val="0"/>
              </a:spcBef>
              <a:buFontTx/>
              <a:buNone/>
            </a:pPr>
            <a:endParaRPr lang="en-GB" altLang="en-US" sz="1600" dirty="0">
              <a:latin typeface="Comic Sans MS" pitchFamily="66" charset="0"/>
            </a:endParaRPr>
          </a:p>
        </p:txBody>
      </p:sp>
      <p:sp>
        <p:nvSpPr>
          <p:cNvPr id="3" name="Rectangle 4"/>
          <p:cNvSpPr>
            <a:spLocks noChangeArrowheads="1"/>
          </p:cNvSpPr>
          <p:nvPr/>
        </p:nvSpPr>
        <p:spPr bwMode="auto">
          <a:xfrm>
            <a:off x="4427538" y="1608777"/>
            <a:ext cx="4392613" cy="255454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1600" dirty="0" smtClean="0">
                <a:latin typeface="Comic Sans MS" pitchFamily="66" charset="0"/>
              </a:rPr>
              <a:t>Weaknesses</a:t>
            </a:r>
          </a:p>
          <a:p>
            <a:pPr algn="ctr" eaLnBrk="1" hangingPunct="1">
              <a:spcBef>
                <a:spcPct val="0"/>
              </a:spcBef>
              <a:buFontTx/>
              <a:buNone/>
            </a:pPr>
            <a:endParaRPr lang="en-GB" altLang="en-US" sz="1600" dirty="0">
              <a:latin typeface="Comic Sans MS" pitchFamily="66" charset="0"/>
            </a:endParaRPr>
          </a:p>
          <a:p>
            <a:pPr algn="ctr" eaLnBrk="1" hangingPunct="1">
              <a:spcBef>
                <a:spcPct val="0"/>
              </a:spcBef>
              <a:buFontTx/>
              <a:buNone/>
            </a:pPr>
            <a:r>
              <a:rPr lang="en-GB" altLang="en-US" sz="1600" dirty="0" smtClean="0">
                <a:latin typeface="Comic Sans MS" pitchFamily="66" charset="0"/>
              </a:rPr>
              <a:t>-However</a:t>
            </a:r>
            <a:r>
              <a:rPr lang="en-GB" altLang="en-US" sz="1600" dirty="0">
                <a:latin typeface="Comic Sans MS" pitchFamily="66" charset="0"/>
              </a:rPr>
              <a:t>, stratified sampling can be very time consuming as the categories have to be identified and calculated. </a:t>
            </a:r>
            <a:endParaRPr lang="en-GB" altLang="en-US" sz="1600" dirty="0" smtClean="0">
              <a:latin typeface="Comic Sans MS" pitchFamily="66" charset="0"/>
            </a:endParaRPr>
          </a:p>
          <a:p>
            <a:pPr algn="ctr" eaLnBrk="1" hangingPunct="1">
              <a:spcBef>
                <a:spcPct val="0"/>
              </a:spcBef>
              <a:buFontTx/>
              <a:buNone/>
            </a:pPr>
            <a:endParaRPr lang="en-GB" altLang="en-US" sz="1600" dirty="0">
              <a:latin typeface="Comic Sans MS" pitchFamily="66" charset="0"/>
            </a:endParaRPr>
          </a:p>
          <a:p>
            <a:pPr algn="ctr" eaLnBrk="1" hangingPunct="1">
              <a:spcBef>
                <a:spcPct val="0"/>
              </a:spcBef>
              <a:buFontTx/>
              <a:buNone/>
            </a:pPr>
            <a:r>
              <a:rPr lang="en-GB" altLang="en-US" sz="1600" dirty="0" smtClean="0">
                <a:latin typeface="Comic Sans MS" pitchFamily="66" charset="0"/>
              </a:rPr>
              <a:t>-As </a:t>
            </a:r>
            <a:r>
              <a:rPr lang="en-GB" altLang="en-US" sz="1600" dirty="0">
                <a:latin typeface="Comic Sans MS" pitchFamily="66" charset="0"/>
              </a:rPr>
              <a:t>with random sampling, if you do not have details of all the people in your target population you would struggle to conduct a stratified sample.</a:t>
            </a:r>
          </a:p>
        </p:txBody>
      </p:sp>
      <p:sp>
        <p:nvSpPr>
          <p:cNvPr id="4" name="Title 3"/>
          <p:cNvSpPr txBox="1">
            <a:spLocks/>
          </p:cNvSpPr>
          <p:nvPr/>
        </p:nvSpPr>
        <p:spPr>
          <a:xfrm>
            <a:off x="457200" y="274638"/>
            <a:ext cx="8229600" cy="770391"/>
          </a:xfrm>
          <a:prstGeom prst="rect">
            <a:avLst/>
          </a:prstGeom>
          <a:ln>
            <a:solidFill>
              <a:srgbClr val="FFC000"/>
            </a:solidFill>
          </a:ln>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200" b="0" kern="0" dirty="0" smtClean="0">
                <a:latin typeface="Comic Sans MS" panose="030F0702030302020204" pitchFamily="66" charset="0"/>
              </a:rPr>
              <a:t>Identify the strengths and weaknesses</a:t>
            </a:r>
            <a:endParaRPr lang="en-GB" sz="3200" b="0" kern="0" dirty="0">
              <a:latin typeface="Comic Sans MS" panose="030F0702030302020204" pitchFamily="66" charset="0"/>
            </a:endParaRPr>
          </a:p>
        </p:txBody>
      </p:sp>
      <p:grpSp>
        <p:nvGrpSpPr>
          <p:cNvPr id="5" name="Group 12"/>
          <p:cNvGrpSpPr>
            <a:grpSpLocks/>
          </p:cNvGrpSpPr>
          <p:nvPr/>
        </p:nvGrpSpPr>
        <p:grpSpPr bwMode="auto">
          <a:xfrm>
            <a:off x="3528219" y="4694195"/>
            <a:ext cx="2087562" cy="1223962"/>
            <a:chOff x="1619672" y="3284984"/>
            <a:chExt cx="2088232" cy="1224136"/>
          </a:xfrm>
        </p:grpSpPr>
        <p:pic>
          <p:nvPicPr>
            <p:cNvPr id="6"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7" name="TextBox 9"/>
            <p:cNvSpPr txBox="1">
              <a:spLocks noChangeArrowheads="1"/>
            </p:cNvSpPr>
            <p:nvPr/>
          </p:nvSpPr>
          <p:spPr bwMode="auto">
            <a:xfrm>
              <a:off x="1619672" y="3284984"/>
              <a:ext cx="2016224" cy="338602"/>
            </a:xfrm>
            <a:prstGeom prst="rect">
              <a:avLst/>
            </a:prstGeom>
            <a:noFill/>
            <a:ln w="9525">
              <a:noFill/>
              <a:miter lim="800000"/>
              <a:headEnd/>
              <a:tailEnd/>
            </a:ln>
          </p:spPr>
          <p:txBody>
            <a:bodyPr>
              <a:spAutoFit/>
            </a:bodyPr>
            <a:lstStyle/>
            <a:p>
              <a:pPr algn="ctr"/>
              <a:r>
                <a:rPr lang="en-GB" sz="160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8024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7" name="Rectangle 17"/>
          <p:cNvSpPr>
            <a:spLocks noChangeArrowheads="1"/>
          </p:cNvSpPr>
          <p:nvPr/>
        </p:nvSpPr>
        <p:spPr bwMode="auto">
          <a:xfrm>
            <a:off x="6270625" y="1349375"/>
            <a:ext cx="2641600" cy="1074738"/>
          </a:xfrm>
          <a:prstGeom prst="rect">
            <a:avLst/>
          </a:prstGeom>
          <a:solidFill>
            <a:schemeClr val="hlink"/>
          </a:solidFill>
          <a:ln w="28575">
            <a:solidFill>
              <a:schemeClr val="tx1"/>
            </a:solidFill>
            <a:miter lim="800000"/>
            <a:headEnd/>
            <a:tailEnd/>
          </a:ln>
          <a:effectLst/>
        </p:spPr>
        <p:txBody>
          <a:bodyPr wrap="none" anchor="ctr"/>
          <a:lstStyle/>
          <a:p>
            <a:endParaRPr lang="en-GB"/>
          </a:p>
        </p:txBody>
      </p:sp>
      <p:sp>
        <p:nvSpPr>
          <p:cNvPr id="10256" name="Line 16"/>
          <p:cNvSpPr>
            <a:spLocks noChangeShapeType="1"/>
          </p:cNvSpPr>
          <p:nvPr/>
        </p:nvSpPr>
        <p:spPr bwMode="auto">
          <a:xfrm>
            <a:off x="6875463" y="2192338"/>
            <a:ext cx="1408112" cy="0"/>
          </a:xfrm>
          <a:prstGeom prst="line">
            <a:avLst/>
          </a:prstGeom>
          <a:noFill/>
          <a:ln w="76200">
            <a:solidFill>
              <a:srgbClr val="FF0000"/>
            </a:solidFill>
            <a:round/>
            <a:headEnd/>
            <a:tailEnd type="arrow" w="sm" len="med"/>
          </a:ln>
          <a:effectLst/>
        </p:spPr>
        <p:txBody>
          <a:bodyPr/>
          <a:lstStyle/>
          <a:p>
            <a:endParaRPr lang="en-GB"/>
          </a:p>
        </p:txBody>
      </p:sp>
      <p:sp>
        <p:nvSpPr>
          <p:cNvPr id="10255" name="WordArt 15"/>
          <p:cNvSpPr>
            <a:spLocks noChangeArrowheads="1" noChangeShapeType="1" noTextEdit="1"/>
          </p:cNvSpPr>
          <p:nvPr/>
        </p:nvSpPr>
        <p:spPr bwMode="auto">
          <a:xfrm>
            <a:off x="6330950" y="1730375"/>
            <a:ext cx="2562225" cy="647700"/>
          </a:xfrm>
          <a:prstGeom prst="rect">
            <a:avLst/>
          </a:prstGeom>
        </p:spPr>
        <p:txBody>
          <a:bodyPr spcFirstLastPara="1" wrap="none" fromWordArt="1">
            <a:prstTxWarp prst="textArchUp">
              <a:avLst>
                <a:gd name="adj" fmla="val 11095031"/>
              </a:avLst>
            </a:prstTxWarp>
          </a:bodyPr>
          <a:lstStyle/>
          <a:p>
            <a:pPr algn="ctr"/>
            <a:r>
              <a:rPr lang="en-GB" sz="3600" kern="10">
                <a:ln w="9525">
                  <a:solidFill>
                    <a:srgbClr val="FFFF00"/>
                  </a:solidFill>
                  <a:round/>
                  <a:headEnd/>
                  <a:tailEnd/>
                </a:ln>
                <a:solidFill>
                  <a:srgbClr val="FF0000"/>
                </a:solidFill>
                <a:latin typeface="Arial Black"/>
              </a:rPr>
              <a:t>Psych Lab</a:t>
            </a:r>
          </a:p>
        </p:txBody>
      </p:sp>
      <p:pic>
        <p:nvPicPr>
          <p:cNvPr id="10250" name="Picture 10" descr="edit14"/>
          <p:cNvPicPr>
            <a:picLocks noChangeAspect="1" noChangeArrowheads="1"/>
          </p:cNvPicPr>
          <p:nvPr/>
        </p:nvPicPr>
        <p:blipFill>
          <a:blip r:embed="rId2" cstate="print"/>
          <a:srcRect/>
          <a:stretch>
            <a:fillRect/>
          </a:stretch>
        </p:blipFill>
        <p:spPr bwMode="auto">
          <a:xfrm>
            <a:off x="3076575" y="2271713"/>
            <a:ext cx="687388" cy="2090737"/>
          </a:xfrm>
          <a:prstGeom prst="rect">
            <a:avLst/>
          </a:prstGeom>
          <a:noFill/>
        </p:spPr>
      </p:pic>
      <p:sp>
        <p:nvSpPr>
          <p:cNvPr id="10244" name="WordArt 4"/>
          <p:cNvSpPr>
            <a:spLocks noChangeArrowheads="1" noChangeShapeType="1" noTextEdit="1"/>
          </p:cNvSpPr>
          <p:nvPr/>
        </p:nvSpPr>
        <p:spPr bwMode="auto">
          <a:xfrm>
            <a:off x="539750" y="188913"/>
            <a:ext cx="8137525" cy="1008062"/>
          </a:xfrm>
          <a:prstGeom prst="rect">
            <a:avLst/>
          </a:prstGeom>
        </p:spPr>
        <p:txBody>
          <a:bodyPr wrap="none" fromWordArt="1">
            <a:prstTxWarp prst="textDeflate">
              <a:avLst>
                <a:gd name="adj" fmla="val 26227"/>
              </a:avLst>
            </a:prstTxWarp>
          </a:bodyPr>
          <a:lstStyle/>
          <a:p>
            <a:pPr algn="ctr"/>
            <a:r>
              <a:rPr lang="en-GB" sz="3600" kern="10">
                <a:ln w="15875">
                  <a:solidFill>
                    <a:srgbClr val="000000"/>
                  </a:solidFill>
                  <a:round/>
                  <a:headEnd/>
                  <a:tailEnd/>
                </a:ln>
                <a:solidFill>
                  <a:srgbClr val="FFFF00"/>
                </a:solidFill>
                <a:effectLst>
                  <a:outerShdw dist="53882" dir="2700000" algn="ctr" rotWithShape="0">
                    <a:schemeClr val="tx1"/>
                  </a:outerShdw>
                </a:effectLst>
                <a:latin typeface="Impact"/>
              </a:rPr>
              <a:t>Self-selected Sampling</a:t>
            </a:r>
          </a:p>
        </p:txBody>
      </p:sp>
      <p:sp>
        <p:nvSpPr>
          <p:cNvPr id="10245" name="Text Box 5"/>
          <p:cNvSpPr txBox="1">
            <a:spLocks noChangeArrowheads="1"/>
          </p:cNvSpPr>
          <p:nvPr/>
        </p:nvSpPr>
        <p:spPr bwMode="auto">
          <a:xfrm>
            <a:off x="232568" y="4476297"/>
            <a:ext cx="6642895" cy="2308324"/>
          </a:xfrm>
          <a:prstGeom prst="rect">
            <a:avLst/>
          </a:prstGeom>
          <a:noFill/>
          <a:ln w="9525">
            <a:noFill/>
            <a:miter lim="800000"/>
            <a:headEnd/>
            <a:tailEnd/>
          </a:ln>
          <a:effectLst/>
        </p:spPr>
        <p:txBody>
          <a:bodyPr wrap="square">
            <a:spAutoFit/>
          </a:bodyPr>
          <a:lstStyle/>
          <a:p>
            <a:pPr algn="ctr">
              <a:spcBef>
                <a:spcPct val="50000"/>
              </a:spcBef>
            </a:pPr>
            <a:r>
              <a:rPr lang="en-GB" sz="2400" dirty="0">
                <a:solidFill>
                  <a:schemeClr val="tx1"/>
                </a:solidFill>
                <a:latin typeface="Comic Sans MS" panose="030F0702030302020204" pitchFamily="66" charset="0"/>
              </a:rPr>
              <a:t>People who want to take part in research volunteer themselves. The psychologist will place an advert (this could be a poster, a flyer distribution, a TV advert, mail out, </a:t>
            </a:r>
            <a:r>
              <a:rPr lang="en-GB" sz="2400" dirty="0" err="1">
                <a:solidFill>
                  <a:schemeClr val="tx1"/>
                </a:solidFill>
                <a:latin typeface="Comic Sans MS" panose="030F0702030302020204" pitchFamily="66" charset="0"/>
              </a:rPr>
              <a:t>etc</a:t>
            </a:r>
            <a:r>
              <a:rPr lang="en-GB" sz="2400" dirty="0">
                <a:solidFill>
                  <a:schemeClr val="tx1"/>
                </a:solidFill>
                <a:latin typeface="Comic Sans MS" panose="030F0702030302020204" pitchFamily="66" charset="0"/>
              </a:rPr>
              <a:t>) then people interested in the study would reply to the </a:t>
            </a:r>
            <a:r>
              <a:rPr lang="en-GB" sz="2400" dirty="0" smtClean="0">
                <a:solidFill>
                  <a:schemeClr val="tx1"/>
                </a:solidFill>
                <a:latin typeface="Comic Sans MS" panose="030F0702030302020204" pitchFamily="66" charset="0"/>
              </a:rPr>
              <a:t>advert. </a:t>
            </a:r>
            <a:endParaRPr lang="en-US" sz="2400" b="0" dirty="0">
              <a:solidFill>
                <a:schemeClr val="tx1"/>
              </a:solidFill>
              <a:latin typeface="Comic Sans MS" panose="030F0702030302020204" pitchFamily="66" charset="0"/>
            </a:endParaRPr>
          </a:p>
        </p:txBody>
      </p:sp>
      <p:sp>
        <p:nvSpPr>
          <p:cNvPr id="10246" name="Text Box 6"/>
          <p:cNvSpPr txBox="1">
            <a:spLocks noChangeArrowheads="1"/>
          </p:cNvSpPr>
          <p:nvPr/>
        </p:nvSpPr>
        <p:spPr bwMode="auto">
          <a:xfrm>
            <a:off x="682625" y="1206500"/>
            <a:ext cx="2728913" cy="835025"/>
          </a:xfrm>
          <a:prstGeom prst="rect">
            <a:avLst/>
          </a:prstGeom>
          <a:solidFill>
            <a:schemeClr val="bg2"/>
          </a:solidFill>
          <a:ln w="9525">
            <a:solidFill>
              <a:schemeClr val="tx1"/>
            </a:solidFill>
            <a:miter lim="800000"/>
            <a:headEnd/>
            <a:tailEnd/>
          </a:ln>
          <a:effectLst/>
        </p:spPr>
        <p:txBody>
          <a:bodyPr>
            <a:spAutoFit/>
          </a:bodyPr>
          <a:lstStyle/>
          <a:p>
            <a:pPr algn="ctr">
              <a:spcBef>
                <a:spcPct val="50000"/>
              </a:spcBef>
            </a:pPr>
            <a:r>
              <a:rPr lang="en-GB" sz="1600" dirty="0">
                <a:latin typeface="Comic Sans MS" panose="030F0702030302020204" pitchFamily="66" charset="0"/>
              </a:rPr>
              <a:t>Volunteers needed for psychological study on learning</a:t>
            </a:r>
            <a:endParaRPr lang="en-US" sz="1600" dirty="0">
              <a:latin typeface="Comic Sans MS" panose="030F0702030302020204" pitchFamily="66" charset="0"/>
            </a:endParaRPr>
          </a:p>
        </p:txBody>
      </p:sp>
      <p:pic>
        <p:nvPicPr>
          <p:cNvPr id="10247" name="Picture 7" descr="edit3"/>
          <p:cNvPicPr>
            <a:picLocks noChangeAspect="1" noChangeArrowheads="1"/>
          </p:cNvPicPr>
          <p:nvPr/>
        </p:nvPicPr>
        <p:blipFill>
          <a:blip r:embed="rId3" cstate="print"/>
          <a:srcRect/>
          <a:stretch>
            <a:fillRect/>
          </a:stretch>
        </p:blipFill>
        <p:spPr bwMode="auto">
          <a:xfrm>
            <a:off x="2157413" y="2109788"/>
            <a:ext cx="714375" cy="2174875"/>
          </a:xfrm>
          <a:prstGeom prst="rect">
            <a:avLst/>
          </a:prstGeom>
          <a:noFill/>
        </p:spPr>
      </p:pic>
      <p:pic>
        <p:nvPicPr>
          <p:cNvPr id="10248" name="Picture 8" descr="edit6"/>
          <p:cNvPicPr>
            <a:picLocks noChangeAspect="1" noChangeArrowheads="1"/>
          </p:cNvPicPr>
          <p:nvPr/>
        </p:nvPicPr>
        <p:blipFill>
          <a:blip r:embed="rId4" cstate="print"/>
          <a:srcRect/>
          <a:stretch>
            <a:fillRect/>
          </a:stretch>
        </p:blipFill>
        <p:spPr bwMode="auto">
          <a:xfrm>
            <a:off x="1158875" y="2268538"/>
            <a:ext cx="690563" cy="2195512"/>
          </a:xfrm>
          <a:prstGeom prst="rect">
            <a:avLst/>
          </a:prstGeom>
          <a:noFill/>
        </p:spPr>
      </p:pic>
      <p:pic>
        <p:nvPicPr>
          <p:cNvPr id="10249" name="Picture 9" descr="edit11"/>
          <p:cNvPicPr>
            <a:picLocks noChangeAspect="1" noChangeArrowheads="1"/>
          </p:cNvPicPr>
          <p:nvPr/>
        </p:nvPicPr>
        <p:blipFill>
          <a:blip r:embed="rId5" cstate="print"/>
          <a:srcRect/>
          <a:stretch>
            <a:fillRect/>
          </a:stretch>
        </p:blipFill>
        <p:spPr bwMode="auto">
          <a:xfrm>
            <a:off x="211138" y="2103438"/>
            <a:ext cx="739775" cy="2260600"/>
          </a:xfrm>
          <a:prstGeom prst="rect">
            <a:avLst/>
          </a:prstGeom>
          <a:noFill/>
        </p:spPr>
      </p:pic>
      <p:sp>
        <p:nvSpPr>
          <p:cNvPr id="10251" name="AutoShape 11"/>
          <p:cNvSpPr>
            <a:spLocks noChangeArrowheads="1"/>
          </p:cNvSpPr>
          <p:nvPr/>
        </p:nvSpPr>
        <p:spPr bwMode="auto">
          <a:xfrm>
            <a:off x="3506788" y="1323975"/>
            <a:ext cx="2001837" cy="696912"/>
          </a:xfrm>
          <a:prstGeom prst="cloudCallout">
            <a:avLst>
              <a:gd name="adj1" fmla="val -81958"/>
              <a:gd name="adj2" fmla="val 84625"/>
            </a:avLst>
          </a:prstGeom>
          <a:solidFill>
            <a:schemeClr val="bg1"/>
          </a:solidFill>
          <a:ln w="9525">
            <a:solidFill>
              <a:schemeClr val="tx1"/>
            </a:solidFill>
            <a:round/>
            <a:headEnd/>
            <a:tailEnd/>
          </a:ln>
          <a:effectLst/>
        </p:spPr>
        <p:txBody>
          <a:bodyPr/>
          <a:lstStyle/>
          <a:p>
            <a:pPr algn="ctr"/>
            <a:r>
              <a:rPr lang="en-GB" sz="1400" dirty="0">
                <a:solidFill>
                  <a:schemeClr val="tx1"/>
                </a:solidFill>
                <a:latin typeface="Comic Sans MS" panose="030F0702030302020204" pitchFamily="66" charset="0"/>
              </a:rPr>
              <a:t>Sounds rubbish…</a:t>
            </a:r>
          </a:p>
          <a:p>
            <a:pPr algn="ctr"/>
            <a:endParaRPr lang="en-US" sz="1400" dirty="0">
              <a:solidFill>
                <a:schemeClr val="tx1"/>
              </a:solidFill>
            </a:endParaRPr>
          </a:p>
        </p:txBody>
      </p:sp>
      <p:sp>
        <p:nvSpPr>
          <p:cNvPr id="10252" name="AutoShape 12"/>
          <p:cNvSpPr>
            <a:spLocks noChangeArrowheads="1"/>
          </p:cNvSpPr>
          <p:nvPr/>
        </p:nvSpPr>
        <p:spPr bwMode="auto">
          <a:xfrm>
            <a:off x="4058444" y="1624012"/>
            <a:ext cx="2001838" cy="696912"/>
          </a:xfrm>
          <a:prstGeom prst="cloudCallout">
            <a:avLst>
              <a:gd name="adj1" fmla="val -67444"/>
              <a:gd name="adj2" fmla="val 109454"/>
            </a:avLst>
          </a:prstGeom>
          <a:solidFill>
            <a:schemeClr val="bg1"/>
          </a:solidFill>
          <a:ln w="9525">
            <a:solidFill>
              <a:schemeClr val="tx1"/>
            </a:solidFill>
            <a:round/>
            <a:headEnd/>
            <a:tailEnd/>
          </a:ln>
          <a:effectLst/>
        </p:spPr>
        <p:txBody>
          <a:bodyPr/>
          <a:lstStyle/>
          <a:p>
            <a:pPr algn="ctr"/>
            <a:r>
              <a:rPr lang="en-GB" sz="1400" dirty="0" err="1">
                <a:solidFill>
                  <a:schemeClr val="tx1"/>
                </a:solidFill>
                <a:latin typeface="Comic Sans MS" panose="030F0702030302020204" pitchFamily="66" charset="0"/>
              </a:rPr>
              <a:t>Gotta</a:t>
            </a:r>
            <a:r>
              <a:rPr lang="en-GB" sz="1400" dirty="0">
                <a:solidFill>
                  <a:schemeClr val="tx1"/>
                </a:solidFill>
                <a:latin typeface="Comic Sans MS" panose="030F0702030302020204" pitchFamily="66" charset="0"/>
              </a:rPr>
              <a:t> do my hair..</a:t>
            </a:r>
          </a:p>
          <a:p>
            <a:pPr algn="ctr"/>
            <a:endParaRPr lang="en-US" sz="1400" dirty="0">
              <a:solidFill>
                <a:schemeClr val="tx1"/>
              </a:solidFill>
            </a:endParaRPr>
          </a:p>
        </p:txBody>
      </p:sp>
      <p:sp>
        <p:nvSpPr>
          <p:cNvPr id="10253" name="AutoShape 13"/>
          <p:cNvSpPr>
            <a:spLocks noChangeArrowheads="1"/>
          </p:cNvSpPr>
          <p:nvPr/>
        </p:nvSpPr>
        <p:spPr bwMode="auto">
          <a:xfrm>
            <a:off x="958850" y="1176338"/>
            <a:ext cx="2001838" cy="696912"/>
          </a:xfrm>
          <a:prstGeom prst="cloudCallout">
            <a:avLst>
              <a:gd name="adj1" fmla="val -67444"/>
              <a:gd name="adj2" fmla="val 109454"/>
            </a:avLst>
          </a:prstGeom>
          <a:solidFill>
            <a:schemeClr val="bg1"/>
          </a:solidFill>
          <a:ln w="9525">
            <a:solidFill>
              <a:schemeClr val="tx1"/>
            </a:solidFill>
            <a:round/>
            <a:headEnd/>
            <a:tailEnd/>
          </a:ln>
          <a:effectLst/>
        </p:spPr>
        <p:txBody>
          <a:bodyPr/>
          <a:lstStyle/>
          <a:p>
            <a:pPr algn="ctr"/>
            <a:r>
              <a:rPr lang="en-GB" sz="1200" dirty="0">
                <a:solidFill>
                  <a:schemeClr val="tx1"/>
                </a:solidFill>
                <a:latin typeface="Comic Sans MS" panose="030F0702030302020204" pitchFamily="66" charset="0"/>
              </a:rPr>
              <a:t>I just love to be helpful….</a:t>
            </a:r>
          </a:p>
          <a:p>
            <a:pPr algn="ctr"/>
            <a:endParaRPr lang="en-US" sz="1200" dirty="0">
              <a:solidFill>
                <a:schemeClr val="tx1"/>
              </a:solidFill>
              <a:latin typeface="Comic Sans MS" panose="030F0702030302020204" pitchFamily="66" charset="0"/>
            </a:endParaRPr>
          </a:p>
        </p:txBody>
      </p:sp>
      <p:sp>
        <p:nvSpPr>
          <p:cNvPr id="10254" name="AutoShape 14"/>
          <p:cNvSpPr>
            <a:spLocks noChangeArrowheads="1"/>
          </p:cNvSpPr>
          <p:nvPr/>
        </p:nvSpPr>
        <p:spPr bwMode="auto">
          <a:xfrm>
            <a:off x="1931988" y="1292225"/>
            <a:ext cx="2901950" cy="696913"/>
          </a:xfrm>
          <a:prstGeom prst="cloudCallout">
            <a:avLst>
              <a:gd name="adj1" fmla="val -62037"/>
              <a:gd name="adj2" fmla="val 109454"/>
            </a:avLst>
          </a:prstGeom>
          <a:solidFill>
            <a:schemeClr val="bg1"/>
          </a:solidFill>
          <a:ln w="9525">
            <a:solidFill>
              <a:schemeClr val="tx1"/>
            </a:solidFill>
            <a:round/>
            <a:headEnd/>
            <a:tailEnd/>
          </a:ln>
          <a:effectLst/>
        </p:spPr>
        <p:txBody>
          <a:bodyPr/>
          <a:lstStyle/>
          <a:p>
            <a:pPr algn="ctr"/>
            <a:r>
              <a:rPr lang="en-GB" sz="1400" dirty="0">
                <a:solidFill>
                  <a:schemeClr val="tx1"/>
                </a:solidFill>
                <a:latin typeface="Comic Sans MS" panose="030F0702030302020204" pitchFamily="66" charset="0"/>
              </a:rPr>
              <a:t>I’ve always wanted to be in a study….</a:t>
            </a:r>
          </a:p>
          <a:p>
            <a:pPr algn="ctr"/>
            <a:endParaRPr lang="en-US" sz="1400" dirty="0">
              <a:solidFill>
                <a:schemeClr val="tx1"/>
              </a:solidFill>
              <a:latin typeface="Comic Sans MS" panose="030F0702030302020204" pitchFamily="66" charset="0"/>
            </a:endParaRPr>
          </a:p>
        </p:txBody>
      </p:sp>
      <p:grpSp>
        <p:nvGrpSpPr>
          <p:cNvPr id="16" name="Group 12"/>
          <p:cNvGrpSpPr>
            <a:grpSpLocks/>
          </p:cNvGrpSpPr>
          <p:nvPr/>
        </p:nvGrpSpPr>
        <p:grpSpPr bwMode="auto">
          <a:xfrm>
            <a:off x="6875463" y="4687274"/>
            <a:ext cx="2087562" cy="1223962"/>
            <a:chOff x="1619672" y="3284984"/>
            <a:chExt cx="2088232" cy="1224136"/>
          </a:xfrm>
        </p:grpSpPr>
        <p:pic>
          <p:nvPicPr>
            <p:cNvPr id="17" name="Picture 2"/>
            <p:cNvPicPr>
              <a:picLocks noChangeAspect="1" noChangeArrowheads="1"/>
            </p:cNvPicPr>
            <p:nvPr/>
          </p:nvPicPr>
          <p:blipFill>
            <a:blip r:embed="rId6"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18" name="TextBox 9"/>
            <p:cNvSpPr txBox="1">
              <a:spLocks noChangeArrowheads="1"/>
            </p:cNvSpPr>
            <p:nvPr/>
          </p:nvSpPr>
          <p:spPr bwMode="auto">
            <a:xfrm>
              <a:off x="1619672" y="3284984"/>
              <a:ext cx="2016224" cy="338602"/>
            </a:xfrm>
            <a:prstGeom prst="rect">
              <a:avLst/>
            </a:prstGeom>
            <a:noFill/>
            <a:ln w="9525">
              <a:noFill/>
              <a:miter lim="800000"/>
              <a:headEnd/>
              <a:tailEnd/>
            </a:ln>
          </p:spPr>
          <p:txBody>
            <a:bodyPr>
              <a:spAutoFit/>
            </a:bodyPr>
            <a:lstStyle/>
            <a:p>
              <a:pPr algn="ctr"/>
              <a:r>
                <a:rPr lang="en-GB" sz="1600" b="1" dirty="0">
                  <a:solidFill>
                    <a:srgbClr val="FFC000"/>
                  </a:solidFill>
                  <a:latin typeface="Comic Sans MS" pitchFamily="66" charset="0"/>
                </a:rPr>
                <a:t>ACCELERATING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fade">
                                      <p:cBhvr>
                                        <p:cTn id="7" dur="2000"/>
                                        <p:tgtEl>
                                          <p:spTgt spid="10251"/>
                                        </p:tgtEl>
                                      </p:cBhvr>
                                    </p:animEffect>
                                  </p:childTnLst>
                                  <p:subTnLst>
                                    <p:set>
                                      <p:cBhvr override="childStyle">
                                        <p:cTn dur="1" fill="hold" display="0" masterRel="nextClick" afterEffect="1"/>
                                        <p:tgtEl>
                                          <p:spTgt spid="10251"/>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52"/>
                                        </p:tgtEl>
                                        <p:attrNameLst>
                                          <p:attrName>style.visibility</p:attrName>
                                        </p:attrNameLst>
                                      </p:cBhvr>
                                      <p:to>
                                        <p:strVal val="visible"/>
                                      </p:to>
                                    </p:set>
                                    <p:animEffect transition="in" filter="fade">
                                      <p:cBhvr>
                                        <p:cTn id="12" dur="2000"/>
                                        <p:tgtEl>
                                          <p:spTgt spid="10252"/>
                                        </p:tgtEl>
                                      </p:cBhvr>
                                    </p:animEffect>
                                  </p:childTnLst>
                                  <p:subTnLst>
                                    <p:set>
                                      <p:cBhvr override="childStyle">
                                        <p:cTn dur="1" fill="hold" display="0" masterRel="nextClick" afterEffect="1"/>
                                        <p:tgtEl>
                                          <p:spTgt spid="1025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53"/>
                                        </p:tgtEl>
                                        <p:attrNameLst>
                                          <p:attrName>style.visibility</p:attrName>
                                        </p:attrNameLst>
                                      </p:cBhvr>
                                      <p:to>
                                        <p:strVal val="visible"/>
                                      </p:to>
                                    </p:set>
                                    <p:animEffect transition="in" filter="fade">
                                      <p:cBhvr>
                                        <p:cTn id="17" dur="2000"/>
                                        <p:tgtEl>
                                          <p:spTgt spid="10253"/>
                                        </p:tgtEl>
                                      </p:cBhvr>
                                    </p:animEffect>
                                  </p:childTnLst>
                                  <p:subTnLst>
                                    <p:set>
                                      <p:cBhvr override="childStyle">
                                        <p:cTn dur="1" fill="hold" display="0" masterRel="nextClick" afterEffect="1"/>
                                        <p:tgtEl>
                                          <p:spTgt spid="1025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54"/>
                                        </p:tgtEl>
                                        <p:attrNameLst>
                                          <p:attrName>style.visibility</p:attrName>
                                        </p:attrNameLst>
                                      </p:cBhvr>
                                      <p:to>
                                        <p:strVal val="visible"/>
                                      </p:to>
                                    </p:set>
                                    <p:animEffect transition="in" filter="fade">
                                      <p:cBhvr>
                                        <p:cTn id="22" dur="2000"/>
                                        <p:tgtEl>
                                          <p:spTgt spid="10254"/>
                                        </p:tgtEl>
                                      </p:cBhvr>
                                    </p:animEffect>
                                  </p:childTnLst>
                                  <p:subTnLst>
                                    <p:set>
                                      <p:cBhvr override="childStyle">
                                        <p:cTn dur="1" fill="hold" display="0" masterRel="nextClick" afterEffect="1"/>
                                        <p:tgtEl>
                                          <p:spTgt spid="1025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35" presetClass="path" presetSubtype="0" accel="50000" fill="hold" nodeType="clickEffect">
                                  <p:stCondLst>
                                    <p:cond delay="0"/>
                                  </p:stCondLst>
                                  <p:childTnLst>
                                    <p:animMotion origin="layout" path="M 0 -4.73988E-6 L -0.41823 0.04232 " pathEditMode="relative" rAng="0" ptsTypes="AA">
                                      <p:cBhvr>
                                        <p:cTn id="26" dur="3000" fill="hold"/>
                                        <p:tgtEl>
                                          <p:spTgt spid="10247"/>
                                        </p:tgtEl>
                                        <p:attrNameLst>
                                          <p:attrName>ppt_x</p:attrName>
                                          <p:attrName>ppt_y</p:attrName>
                                        </p:attrNameLst>
                                      </p:cBhvr>
                                      <p:rCtr x="-20900" y="2100"/>
                                    </p:animMotion>
                                  </p:childTnLst>
                                </p:cTn>
                              </p:par>
                              <p:par>
                                <p:cTn id="27" presetID="35" presetClass="path" presetSubtype="0" accel="50000" fill="hold" nodeType="withEffect">
                                  <p:stCondLst>
                                    <p:cond delay="1000"/>
                                  </p:stCondLst>
                                  <p:childTnLst>
                                    <p:animMotion origin="layout" path="M 1.66667E-6 4.21965E-6 L -0.52448 -0.05919 " pathEditMode="relative" rAng="0" ptsTypes="AA">
                                      <p:cBhvr>
                                        <p:cTn id="28" dur="3000" fill="hold"/>
                                        <p:tgtEl>
                                          <p:spTgt spid="10250"/>
                                        </p:tgtEl>
                                        <p:attrNameLst>
                                          <p:attrName>ppt_x</p:attrName>
                                          <p:attrName>ppt_y</p:attrName>
                                        </p:attrNameLst>
                                      </p:cBhvr>
                                      <p:rCtr x="-26200" y="-3000"/>
                                    </p:animMotion>
                                  </p:childTnLst>
                                </p:cTn>
                              </p:par>
                              <p:par>
                                <p:cTn id="29" presetID="54" presetClass="path" presetSubtype="0" accel="50000" fill="hold" nodeType="withEffect">
                                  <p:stCondLst>
                                    <p:cond delay="1500"/>
                                  </p:stCondLst>
                                  <p:childTnLst>
                                    <p:animMotion origin="layout" path="M -1.66667E-6 0.00463 C 0.01927 -0.00323 0.16024 -0.11792 0.20955 -0.14959 C 0.34445 -0.18127 0.42257 -0.01896 0.42257 0.10451 C 0.42257 0.04185 0.5007 -0.01896 0.57448 -0.01896 C 0.65243 -0.01896 0.72622 0.04324 0.72622 0.10451 C 0.72622 0.07353 0.76511 0.04185 0.80417 0.04185 C 0.84323 0.04185 0.88212 0.0726 0.88212 0.10451 C 0.88212 0.08833 0.90174 0.07353 0.92118 0.07353 C 0.94063 0.07353 0.96024 0.08925 0.96024 0.10451 C 0.96024 0.09619 0.97031 0.08833 0.97969 0.08833 C 0.9849 0.08833 0.99913 0.09619 0.99913 0.10451 C 0.99913 0.10035 1.00417 0.09619 1.00938 0.09619 C 1.00938 0.09711 1.01962 0.10035 1.01962 0.10451 C 1.01962 0.1022 1.01962 0.10035 1.02465 0.10035 C 1.02465 0.10127 1.02969 0.1022 1.02969 0.10451 C 1.02969 0.10312 1.02969 0.1022 1.02969 0.10127 C 1.0349 0.10127 1.0349 0.1022 1.0349 0.10359 C 1.03993 0.10359 1.03993 0.1022 1.03993 0.10127 C 1.04514 0.10127 1.04514 0.1022 1.04514 0.10359 " pathEditMode="relative" rAng="0" ptsTypes="fffffffffffffffffff">
                                      <p:cBhvr>
                                        <p:cTn id="30" dur="5000" fill="hold"/>
                                        <p:tgtEl>
                                          <p:spTgt spid="10249"/>
                                        </p:tgtEl>
                                        <p:attrNameLst>
                                          <p:attrName>ppt_x</p:attrName>
                                          <p:attrName>ppt_y</p:attrName>
                                        </p:attrNameLst>
                                      </p:cBhvr>
                                      <p:rCtr x="52300" y="-4300"/>
                                    </p:animMotion>
                                  </p:childTnLst>
                                </p:cTn>
                              </p:par>
                              <p:par>
                                <p:cTn id="31" presetID="63" presetClass="path" presetSubtype="0" accel="50000" fill="hold" nodeType="withEffect">
                                  <p:stCondLst>
                                    <p:cond delay="1000"/>
                                  </p:stCondLst>
                                  <p:childTnLst>
                                    <p:animMotion origin="layout" path="M 2.77778E-7 -3.4104E-6 L 0.92465 -0.04439 " pathEditMode="relative" rAng="0" ptsTypes="AA">
                                      <p:cBhvr>
                                        <p:cTn id="32" dur="5000" fill="hold"/>
                                        <p:tgtEl>
                                          <p:spTgt spid="10248"/>
                                        </p:tgtEl>
                                        <p:attrNameLst>
                                          <p:attrName>ppt_x</p:attrName>
                                          <p:attrName>ppt_y</p:attrName>
                                        </p:attrNameLst>
                                      </p:cBhvr>
                                      <p:rCtr x="46200" y="-2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2" grpId="0" animBg="1"/>
      <p:bldP spid="10253" grpId="0" animBg="1"/>
      <p:bldP spid="102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68313" y="1531279"/>
            <a:ext cx="3959225" cy="3385542"/>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GB" altLang="en-US" sz="1600" dirty="0">
              <a:latin typeface="Comic Sans MS" pitchFamily="66" charset="0"/>
            </a:endParaRPr>
          </a:p>
          <a:p>
            <a:pPr algn="ctr" eaLnBrk="1" hangingPunct="1">
              <a:spcBef>
                <a:spcPct val="0"/>
              </a:spcBef>
              <a:buFontTx/>
              <a:buNone/>
            </a:pPr>
            <a:r>
              <a:rPr lang="en-GB" altLang="en-US" sz="1800" dirty="0" smtClean="0">
                <a:latin typeface="Comic Sans MS" pitchFamily="66" charset="0"/>
              </a:rPr>
              <a:t>Strengths</a:t>
            </a:r>
          </a:p>
          <a:p>
            <a:pPr algn="ctr" eaLnBrk="1" hangingPunct="1">
              <a:spcBef>
                <a:spcPct val="0"/>
              </a:spcBef>
              <a:buFontTx/>
              <a:buNone/>
            </a:pPr>
            <a:endParaRPr lang="en-GB" altLang="en-US" sz="1800" dirty="0">
              <a:latin typeface="Comic Sans MS" pitchFamily="66" charset="0"/>
            </a:endParaRPr>
          </a:p>
          <a:p>
            <a:pPr algn="ctr" eaLnBrk="1" hangingPunct="1">
              <a:spcBef>
                <a:spcPct val="0"/>
              </a:spcBef>
              <a:buFontTx/>
              <a:buNone/>
            </a:pPr>
            <a:r>
              <a:rPr lang="en-GB" altLang="en-US" sz="1800" dirty="0" smtClean="0">
                <a:latin typeface="Comic Sans MS" pitchFamily="66" charset="0"/>
              </a:rPr>
              <a:t>+ This </a:t>
            </a:r>
            <a:r>
              <a:rPr lang="en-GB" altLang="en-US" sz="1800" dirty="0">
                <a:latin typeface="Comic Sans MS" pitchFamily="66" charset="0"/>
              </a:rPr>
              <a:t>technique, like opportunity sampling, is useful as it is quick and relatively easy to do. </a:t>
            </a:r>
            <a:endParaRPr lang="en-GB" altLang="en-US" sz="1800" dirty="0" smtClean="0">
              <a:latin typeface="Comic Sans MS" pitchFamily="66" charset="0"/>
            </a:endParaRPr>
          </a:p>
          <a:p>
            <a:pPr algn="ctr" eaLnBrk="1" hangingPunct="1">
              <a:spcBef>
                <a:spcPct val="0"/>
              </a:spcBef>
              <a:buFontTx/>
              <a:buNone/>
            </a:pPr>
            <a:endParaRPr lang="en-GB" altLang="en-US" sz="1800" dirty="0">
              <a:latin typeface="Comic Sans MS" pitchFamily="66" charset="0"/>
            </a:endParaRPr>
          </a:p>
          <a:p>
            <a:pPr algn="ctr" eaLnBrk="1" hangingPunct="1">
              <a:spcBef>
                <a:spcPct val="0"/>
              </a:spcBef>
              <a:buFontTx/>
              <a:buNone/>
            </a:pPr>
            <a:r>
              <a:rPr lang="en-GB" altLang="en-US" sz="1800" dirty="0" smtClean="0">
                <a:latin typeface="Comic Sans MS" pitchFamily="66" charset="0"/>
              </a:rPr>
              <a:t>+It </a:t>
            </a:r>
            <a:r>
              <a:rPr lang="en-GB" altLang="en-US" sz="1800" dirty="0">
                <a:latin typeface="Comic Sans MS" pitchFamily="66" charset="0"/>
              </a:rPr>
              <a:t>can also reach a wide variety of participants</a:t>
            </a:r>
            <a:r>
              <a:rPr lang="en-GB" altLang="en-US" sz="1800" dirty="0" smtClean="0">
                <a:latin typeface="Comic Sans MS" pitchFamily="66" charset="0"/>
              </a:rPr>
              <a:t>.</a:t>
            </a:r>
          </a:p>
          <a:p>
            <a:pPr algn="ctr" eaLnBrk="1" hangingPunct="1">
              <a:spcBef>
                <a:spcPct val="0"/>
              </a:spcBef>
              <a:buFontTx/>
              <a:buNone/>
            </a:pPr>
            <a:endParaRPr lang="en-GB" altLang="en-US" sz="1800" dirty="0">
              <a:latin typeface="Comic Sans MS" pitchFamily="66" charset="0"/>
            </a:endParaRPr>
          </a:p>
          <a:p>
            <a:pPr algn="ctr" eaLnBrk="1" hangingPunct="1">
              <a:spcBef>
                <a:spcPct val="0"/>
              </a:spcBef>
              <a:buFontTx/>
              <a:buNone/>
            </a:pPr>
            <a:endParaRPr lang="en-GB" altLang="en-US" sz="1800" dirty="0" smtClean="0">
              <a:latin typeface="Comic Sans MS" pitchFamily="66" charset="0"/>
            </a:endParaRPr>
          </a:p>
          <a:p>
            <a:pPr algn="ctr" eaLnBrk="1" hangingPunct="1">
              <a:spcBef>
                <a:spcPct val="0"/>
              </a:spcBef>
              <a:buFontTx/>
              <a:buNone/>
            </a:pPr>
            <a:endParaRPr lang="en-GB" altLang="en-US" sz="1800" dirty="0">
              <a:latin typeface="Comic Sans MS" pitchFamily="66" charset="0"/>
            </a:endParaRPr>
          </a:p>
        </p:txBody>
      </p:sp>
      <p:sp>
        <p:nvSpPr>
          <p:cNvPr id="3" name="Rectangle 5"/>
          <p:cNvSpPr>
            <a:spLocks noChangeArrowheads="1"/>
          </p:cNvSpPr>
          <p:nvPr/>
        </p:nvSpPr>
        <p:spPr bwMode="auto">
          <a:xfrm>
            <a:off x="4773881" y="1531279"/>
            <a:ext cx="4119294" cy="341632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GB" altLang="en-US" sz="1800" dirty="0">
              <a:latin typeface="Comic Sans MS" pitchFamily="66" charset="0"/>
            </a:endParaRPr>
          </a:p>
          <a:p>
            <a:pPr algn="ctr" eaLnBrk="1" hangingPunct="1">
              <a:spcBef>
                <a:spcPct val="0"/>
              </a:spcBef>
              <a:buFontTx/>
              <a:buNone/>
            </a:pPr>
            <a:r>
              <a:rPr lang="en-GB" altLang="en-US" sz="1800" dirty="0" smtClean="0">
                <a:latin typeface="Comic Sans MS" pitchFamily="66" charset="0"/>
              </a:rPr>
              <a:t>Weaknesses </a:t>
            </a:r>
          </a:p>
          <a:p>
            <a:pPr algn="ctr" eaLnBrk="1" hangingPunct="1">
              <a:spcBef>
                <a:spcPct val="0"/>
              </a:spcBef>
              <a:buFontTx/>
              <a:buNone/>
            </a:pPr>
            <a:endParaRPr lang="en-GB" altLang="en-US" sz="1800" dirty="0">
              <a:latin typeface="Comic Sans MS" pitchFamily="66" charset="0"/>
            </a:endParaRPr>
          </a:p>
          <a:p>
            <a:pPr marL="285750" indent="-285750" algn="ctr" eaLnBrk="1" hangingPunct="1">
              <a:spcBef>
                <a:spcPct val="0"/>
              </a:spcBef>
              <a:buFontTx/>
              <a:buChar char="-"/>
            </a:pPr>
            <a:r>
              <a:rPr lang="en-GB" altLang="en-US" sz="1800" dirty="0" smtClean="0">
                <a:latin typeface="Comic Sans MS" pitchFamily="66" charset="0"/>
              </a:rPr>
              <a:t>However</a:t>
            </a:r>
            <a:r>
              <a:rPr lang="en-GB" altLang="en-US" sz="1800" dirty="0">
                <a:latin typeface="Comic Sans MS" pitchFamily="66" charset="0"/>
              </a:rPr>
              <a:t>, the type of participants who volunteer may not be representative of the target population for a number of reasons. </a:t>
            </a:r>
            <a:endParaRPr lang="en-GB" altLang="en-US" sz="1800" dirty="0" smtClean="0">
              <a:latin typeface="Comic Sans MS" pitchFamily="66" charset="0"/>
            </a:endParaRPr>
          </a:p>
          <a:p>
            <a:pPr algn="ctr" eaLnBrk="1" hangingPunct="1">
              <a:spcBef>
                <a:spcPct val="0"/>
              </a:spcBef>
              <a:buNone/>
            </a:pPr>
            <a:endParaRPr lang="en-GB" altLang="en-US" sz="1800" dirty="0" smtClean="0">
              <a:latin typeface="Comic Sans MS" pitchFamily="66" charset="0"/>
            </a:endParaRPr>
          </a:p>
          <a:p>
            <a:pPr marL="285750" indent="-285750" algn="ctr" eaLnBrk="1" hangingPunct="1">
              <a:spcBef>
                <a:spcPct val="0"/>
              </a:spcBef>
              <a:buFontTx/>
              <a:buChar char="-"/>
            </a:pPr>
            <a:r>
              <a:rPr lang="en-GB" altLang="en-US" sz="1800" dirty="0" smtClean="0">
                <a:latin typeface="Comic Sans MS" pitchFamily="66" charset="0"/>
              </a:rPr>
              <a:t>For </a:t>
            </a:r>
            <a:r>
              <a:rPr lang="en-GB" altLang="en-US" sz="1800" dirty="0">
                <a:latin typeface="Comic Sans MS" pitchFamily="66" charset="0"/>
              </a:rPr>
              <a:t>example, they may be more obedient, more motivated to take part in studies and so on.</a:t>
            </a:r>
          </a:p>
        </p:txBody>
      </p:sp>
      <p:sp>
        <p:nvSpPr>
          <p:cNvPr id="4" name="Title 3"/>
          <p:cNvSpPr txBox="1">
            <a:spLocks/>
          </p:cNvSpPr>
          <p:nvPr/>
        </p:nvSpPr>
        <p:spPr>
          <a:xfrm>
            <a:off x="457200" y="274638"/>
            <a:ext cx="8229600" cy="794141"/>
          </a:xfrm>
          <a:prstGeom prst="rect">
            <a:avLst/>
          </a:prstGeom>
          <a:ln>
            <a:solidFill>
              <a:srgbClr val="FFC000"/>
            </a:solidFill>
          </a:ln>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200" b="0" kern="0" smtClean="0">
                <a:latin typeface="Comic Sans MS" panose="030F0702030302020204" pitchFamily="66" charset="0"/>
              </a:rPr>
              <a:t>Identify the strengths and weaknesses</a:t>
            </a:r>
            <a:endParaRPr lang="en-GB" sz="3200" b="0" kern="0" dirty="0">
              <a:latin typeface="Comic Sans MS" panose="030F0702030302020204" pitchFamily="66" charset="0"/>
            </a:endParaRPr>
          </a:p>
        </p:txBody>
      </p:sp>
      <p:grpSp>
        <p:nvGrpSpPr>
          <p:cNvPr id="5" name="Group 12"/>
          <p:cNvGrpSpPr>
            <a:grpSpLocks/>
          </p:cNvGrpSpPr>
          <p:nvPr/>
        </p:nvGrpSpPr>
        <p:grpSpPr bwMode="auto">
          <a:xfrm>
            <a:off x="3730100" y="5222360"/>
            <a:ext cx="2087562" cy="1223962"/>
            <a:chOff x="1619672" y="3284984"/>
            <a:chExt cx="2088232" cy="1224136"/>
          </a:xfrm>
        </p:grpSpPr>
        <p:pic>
          <p:nvPicPr>
            <p:cNvPr id="6"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7" name="TextBox 9"/>
            <p:cNvSpPr txBox="1">
              <a:spLocks noChangeArrowheads="1"/>
            </p:cNvSpPr>
            <p:nvPr/>
          </p:nvSpPr>
          <p:spPr bwMode="auto">
            <a:xfrm>
              <a:off x="1619672" y="3284984"/>
              <a:ext cx="2016224" cy="338602"/>
            </a:xfrm>
            <a:prstGeom prst="rect">
              <a:avLst/>
            </a:prstGeom>
            <a:noFill/>
            <a:ln w="9525">
              <a:noFill/>
              <a:miter lim="800000"/>
              <a:headEnd/>
              <a:tailEnd/>
            </a:ln>
          </p:spPr>
          <p:txBody>
            <a:bodyPr>
              <a:spAutoFit/>
            </a:bodyPr>
            <a:lstStyle/>
            <a:p>
              <a:pPr algn="ctr"/>
              <a:r>
                <a:rPr lang="en-GB" sz="1600" b="1" dirty="0">
                  <a:solidFill>
                    <a:srgbClr val="FFC000"/>
                  </a:solidFill>
                  <a:latin typeface="Comic Sans MS" pitchFamily="66" charset="0"/>
                </a:rPr>
                <a:t>ACCELERATING</a:t>
              </a:r>
            </a:p>
          </p:txBody>
        </p:sp>
      </p:grpSp>
    </p:spTree>
    <p:extLst>
      <p:ext uri="{BB962C8B-B14F-4D97-AF65-F5344CB8AC3E}">
        <p14:creationId xmlns:p14="http://schemas.microsoft.com/office/powerpoint/2010/main" val="411854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WordArt 4"/>
          <p:cNvSpPr>
            <a:spLocks noChangeArrowheads="1" noChangeShapeType="1" noTextEdit="1"/>
          </p:cNvSpPr>
          <p:nvPr/>
        </p:nvSpPr>
        <p:spPr bwMode="auto">
          <a:xfrm>
            <a:off x="539750" y="188913"/>
            <a:ext cx="8137525" cy="1008062"/>
          </a:xfrm>
          <a:prstGeom prst="rect">
            <a:avLst/>
          </a:prstGeom>
        </p:spPr>
        <p:txBody>
          <a:bodyPr wrap="none" fromWordArt="1">
            <a:prstTxWarp prst="textDeflate">
              <a:avLst>
                <a:gd name="adj" fmla="val 26227"/>
              </a:avLst>
            </a:prstTxWarp>
          </a:bodyPr>
          <a:lstStyle/>
          <a:p>
            <a:pPr algn="ctr"/>
            <a:r>
              <a:rPr lang="en-GB" sz="3600" kern="10" dirty="0" smtClean="0">
                <a:ln w="15875">
                  <a:solidFill>
                    <a:srgbClr val="000000"/>
                  </a:solidFill>
                  <a:round/>
                  <a:headEnd/>
                  <a:tailEnd/>
                </a:ln>
                <a:solidFill>
                  <a:srgbClr val="FFFF00"/>
                </a:solidFill>
                <a:effectLst>
                  <a:outerShdw dist="53882" dir="2700000" algn="ctr" rotWithShape="0">
                    <a:schemeClr val="tx1"/>
                  </a:outerShdw>
                </a:effectLst>
                <a:latin typeface="Impact"/>
              </a:rPr>
              <a:t>Snowball </a:t>
            </a:r>
            <a:r>
              <a:rPr lang="en-GB" sz="3600" kern="10" dirty="0">
                <a:ln w="15875">
                  <a:solidFill>
                    <a:srgbClr val="000000"/>
                  </a:solidFill>
                  <a:round/>
                  <a:headEnd/>
                  <a:tailEnd/>
                </a:ln>
                <a:solidFill>
                  <a:srgbClr val="FFFF00"/>
                </a:solidFill>
                <a:effectLst>
                  <a:outerShdw dist="53882" dir="2700000" algn="ctr" rotWithShape="0">
                    <a:schemeClr val="tx1"/>
                  </a:outerShdw>
                </a:effectLst>
                <a:latin typeface="Impact"/>
              </a:rPr>
              <a:t>Sampling</a:t>
            </a:r>
          </a:p>
        </p:txBody>
      </p:sp>
      <p:sp>
        <p:nvSpPr>
          <p:cNvPr id="10245" name="Text Box 5"/>
          <p:cNvSpPr txBox="1">
            <a:spLocks noChangeArrowheads="1"/>
          </p:cNvSpPr>
          <p:nvPr/>
        </p:nvSpPr>
        <p:spPr bwMode="auto">
          <a:xfrm>
            <a:off x="211138" y="5025828"/>
            <a:ext cx="6642895" cy="1323439"/>
          </a:xfrm>
          <a:prstGeom prst="rect">
            <a:avLst/>
          </a:prstGeom>
          <a:noFill/>
          <a:ln w="9525">
            <a:noFill/>
            <a:miter lim="800000"/>
            <a:headEnd/>
            <a:tailEnd/>
          </a:ln>
          <a:effectLst/>
        </p:spPr>
        <p:txBody>
          <a:bodyPr wrap="square">
            <a:spAutoFit/>
          </a:bodyPr>
          <a:lstStyle/>
          <a:p>
            <a:pPr algn="ctr">
              <a:spcBef>
                <a:spcPct val="50000"/>
              </a:spcBef>
            </a:pPr>
            <a:r>
              <a:rPr lang="en-GB" sz="2000" dirty="0">
                <a:solidFill>
                  <a:schemeClr val="tx1"/>
                </a:solidFill>
                <a:latin typeface="Comic Sans MS" panose="030F0702030302020204" pitchFamily="66" charset="0"/>
              </a:rPr>
              <a:t>Snowball sampling can be used if your population is not easy to contact. A snowball sample is achieved by asking a participant to suggest someone else who might be willing or appropriate for the study</a:t>
            </a:r>
            <a:endParaRPr lang="en-US" sz="2000" b="0" dirty="0">
              <a:solidFill>
                <a:schemeClr val="tx1"/>
              </a:solidFill>
              <a:latin typeface="Comic Sans MS" panose="030F0702030302020204" pitchFamily="66" charset="0"/>
            </a:endParaRPr>
          </a:p>
        </p:txBody>
      </p:sp>
      <p:pic>
        <p:nvPicPr>
          <p:cNvPr id="10247" name="Picture 7" descr="edit3"/>
          <p:cNvPicPr>
            <a:picLocks noChangeAspect="1" noChangeArrowheads="1"/>
          </p:cNvPicPr>
          <p:nvPr/>
        </p:nvPicPr>
        <p:blipFill>
          <a:blip r:embed="rId2" cstate="print"/>
          <a:srcRect/>
          <a:stretch>
            <a:fillRect/>
          </a:stretch>
        </p:blipFill>
        <p:spPr bwMode="auto">
          <a:xfrm>
            <a:off x="6061328" y="1431827"/>
            <a:ext cx="714375" cy="2174875"/>
          </a:xfrm>
          <a:prstGeom prst="rect">
            <a:avLst/>
          </a:prstGeom>
          <a:noFill/>
        </p:spPr>
      </p:pic>
      <p:pic>
        <p:nvPicPr>
          <p:cNvPr id="10249" name="Picture 9" descr="edit11"/>
          <p:cNvPicPr>
            <a:picLocks noChangeAspect="1" noChangeArrowheads="1"/>
          </p:cNvPicPr>
          <p:nvPr/>
        </p:nvPicPr>
        <p:blipFill>
          <a:blip r:embed="rId3" cstate="print"/>
          <a:srcRect/>
          <a:stretch>
            <a:fillRect/>
          </a:stretch>
        </p:blipFill>
        <p:spPr bwMode="auto">
          <a:xfrm>
            <a:off x="-1312248" y="1003300"/>
            <a:ext cx="739775" cy="2260600"/>
          </a:xfrm>
          <a:prstGeom prst="rect">
            <a:avLst/>
          </a:prstGeom>
          <a:noFill/>
        </p:spPr>
      </p:pic>
      <p:sp>
        <p:nvSpPr>
          <p:cNvPr id="10251" name="AutoShape 11"/>
          <p:cNvSpPr>
            <a:spLocks noChangeArrowheads="1"/>
          </p:cNvSpPr>
          <p:nvPr/>
        </p:nvSpPr>
        <p:spPr bwMode="auto">
          <a:xfrm>
            <a:off x="4135728" y="1093646"/>
            <a:ext cx="2001837" cy="696912"/>
          </a:xfrm>
          <a:prstGeom prst="cloudCallout">
            <a:avLst>
              <a:gd name="adj1" fmla="val 45387"/>
              <a:gd name="adj2" fmla="val 72697"/>
            </a:avLst>
          </a:prstGeom>
          <a:solidFill>
            <a:schemeClr val="bg1"/>
          </a:solidFill>
          <a:ln w="9525">
            <a:solidFill>
              <a:schemeClr val="tx1"/>
            </a:solidFill>
            <a:round/>
            <a:headEnd/>
            <a:tailEnd/>
          </a:ln>
          <a:effectLst/>
        </p:spPr>
        <p:txBody>
          <a:bodyPr/>
          <a:lstStyle/>
          <a:p>
            <a:pPr algn="ctr"/>
            <a:r>
              <a:rPr lang="en-GB" sz="1400" dirty="0" err="1" smtClean="0">
                <a:solidFill>
                  <a:schemeClr val="tx1"/>
                </a:solidFill>
                <a:latin typeface="Comic Sans MS" panose="030F0702030302020204" pitchFamily="66" charset="0"/>
              </a:rPr>
              <a:t>Yes..on</a:t>
            </a:r>
            <a:r>
              <a:rPr lang="en-GB" sz="1400" dirty="0" smtClean="0">
                <a:solidFill>
                  <a:schemeClr val="tx1"/>
                </a:solidFill>
                <a:latin typeface="Comic Sans MS" panose="030F0702030302020204" pitchFamily="66" charset="0"/>
              </a:rPr>
              <a:t> occasion</a:t>
            </a:r>
            <a:endParaRPr lang="en-GB" sz="1400" dirty="0">
              <a:solidFill>
                <a:schemeClr val="tx1"/>
              </a:solidFill>
              <a:latin typeface="Comic Sans MS" panose="030F0702030302020204" pitchFamily="66" charset="0"/>
            </a:endParaRPr>
          </a:p>
          <a:p>
            <a:pPr algn="ctr"/>
            <a:endParaRPr lang="en-US" sz="1400" dirty="0">
              <a:solidFill>
                <a:schemeClr val="tx1"/>
              </a:solidFill>
            </a:endParaRPr>
          </a:p>
        </p:txBody>
      </p:sp>
      <p:sp>
        <p:nvSpPr>
          <p:cNvPr id="10252" name="AutoShape 12"/>
          <p:cNvSpPr>
            <a:spLocks noChangeArrowheads="1"/>
          </p:cNvSpPr>
          <p:nvPr/>
        </p:nvSpPr>
        <p:spPr bwMode="auto">
          <a:xfrm>
            <a:off x="7043990" y="1313296"/>
            <a:ext cx="2001838" cy="696912"/>
          </a:xfrm>
          <a:prstGeom prst="cloudCallout">
            <a:avLst>
              <a:gd name="adj1" fmla="val 20849"/>
              <a:gd name="adj2" fmla="val 138501"/>
            </a:avLst>
          </a:prstGeom>
          <a:solidFill>
            <a:schemeClr val="bg1"/>
          </a:solidFill>
          <a:ln w="9525">
            <a:solidFill>
              <a:schemeClr val="tx1"/>
            </a:solidFill>
            <a:round/>
            <a:headEnd/>
            <a:tailEnd/>
          </a:ln>
          <a:effectLst/>
        </p:spPr>
        <p:txBody>
          <a:bodyPr/>
          <a:lstStyle/>
          <a:p>
            <a:pPr algn="ctr"/>
            <a:r>
              <a:rPr lang="en-GB" sz="1200" dirty="0" smtClean="0">
                <a:solidFill>
                  <a:schemeClr val="tx1"/>
                </a:solidFill>
                <a:latin typeface="Comic Sans MS" panose="030F0702030302020204" pitchFamily="66" charset="0"/>
              </a:rPr>
              <a:t>Do you smoke Marijuana?</a:t>
            </a:r>
            <a:endParaRPr lang="en-GB" sz="1200" dirty="0">
              <a:solidFill>
                <a:schemeClr val="tx1"/>
              </a:solidFill>
              <a:latin typeface="Comic Sans MS" panose="030F0702030302020204" pitchFamily="66" charset="0"/>
            </a:endParaRPr>
          </a:p>
          <a:p>
            <a:pPr algn="ctr"/>
            <a:endParaRPr lang="en-US" sz="1200" dirty="0">
              <a:solidFill>
                <a:schemeClr val="tx1"/>
              </a:solidFill>
            </a:endParaRPr>
          </a:p>
        </p:txBody>
      </p:sp>
      <p:grpSp>
        <p:nvGrpSpPr>
          <p:cNvPr id="16" name="Group 12"/>
          <p:cNvGrpSpPr>
            <a:grpSpLocks/>
          </p:cNvGrpSpPr>
          <p:nvPr/>
        </p:nvGrpSpPr>
        <p:grpSpPr bwMode="auto">
          <a:xfrm>
            <a:off x="6875463" y="4687274"/>
            <a:ext cx="2087562" cy="1223962"/>
            <a:chOff x="1619672" y="3284984"/>
            <a:chExt cx="2088232" cy="1224136"/>
          </a:xfrm>
        </p:grpSpPr>
        <p:pic>
          <p:nvPicPr>
            <p:cNvPr id="17" name="Picture 2"/>
            <p:cNvPicPr>
              <a:picLocks noChangeAspect="1" noChangeArrowheads="1"/>
            </p:cNvPicPr>
            <p:nvPr/>
          </p:nvPicPr>
          <p:blipFill>
            <a:blip r:embed="rId4"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18" name="TextBox 9"/>
            <p:cNvSpPr txBox="1">
              <a:spLocks noChangeArrowheads="1"/>
            </p:cNvSpPr>
            <p:nvPr/>
          </p:nvSpPr>
          <p:spPr bwMode="auto">
            <a:xfrm>
              <a:off x="1619672" y="3284984"/>
              <a:ext cx="2016224" cy="338602"/>
            </a:xfrm>
            <a:prstGeom prst="rect">
              <a:avLst/>
            </a:prstGeom>
            <a:noFill/>
            <a:ln w="9525">
              <a:noFill/>
              <a:miter lim="800000"/>
              <a:headEnd/>
              <a:tailEnd/>
            </a:ln>
          </p:spPr>
          <p:txBody>
            <a:bodyPr>
              <a:spAutoFit/>
            </a:bodyPr>
            <a:lstStyle/>
            <a:p>
              <a:pPr algn="ctr"/>
              <a:r>
                <a:rPr lang="en-GB" sz="1600" b="1" dirty="0">
                  <a:solidFill>
                    <a:srgbClr val="FFC000"/>
                  </a:solidFill>
                  <a:latin typeface="Comic Sans MS" pitchFamily="66" charset="0"/>
                </a:rPr>
                <a:t>ACCELERATING</a:t>
              </a:r>
            </a:p>
          </p:txBody>
        </p:sp>
      </p:grpSp>
      <p:pic>
        <p:nvPicPr>
          <p:cNvPr id="19" name="Picture 158" descr="edit16"/>
          <p:cNvPicPr>
            <a:picLocks noChangeAspect="1" noChangeArrowheads="1"/>
          </p:cNvPicPr>
          <p:nvPr/>
        </p:nvPicPr>
        <p:blipFill>
          <a:blip r:embed="rId5" cstate="print"/>
          <a:srcRect/>
          <a:stretch>
            <a:fillRect/>
          </a:stretch>
        </p:blipFill>
        <p:spPr bwMode="auto">
          <a:xfrm>
            <a:off x="7418183" y="2031642"/>
            <a:ext cx="879475" cy="2366962"/>
          </a:xfrm>
          <a:prstGeom prst="rect">
            <a:avLst/>
          </a:prstGeom>
          <a:noFill/>
        </p:spPr>
      </p:pic>
      <p:sp>
        <p:nvSpPr>
          <p:cNvPr id="20" name="AutoShape 12"/>
          <p:cNvSpPr>
            <a:spLocks noChangeArrowheads="1"/>
          </p:cNvSpPr>
          <p:nvPr/>
        </p:nvSpPr>
        <p:spPr bwMode="auto">
          <a:xfrm>
            <a:off x="4764881" y="3617182"/>
            <a:ext cx="2721372" cy="1286599"/>
          </a:xfrm>
          <a:prstGeom prst="cloudCallout">
            <a:avLst>
              <a:gd name="adj1" fmla="val 51542"/>
              <a:gd name="adj2" fmla="val -105653"/>
            </a:avLst>
          </a:prstGeom>
          <a:solidFill>
            <a:schemeClr val="bg1"/>
          </a:solidFill>
          <a:ln w="9525">
            <a:solidFill>
              <a:schemeClr val="tx1"/>
            </a:solidFill>
            <a:round/>
            <a:headEnd/>
            <a:tailEnd/>
          </a:ln>
          <a:effectLst/>
        </p:spPr>
        <p:txBody>
          <a:bodyPr/>
          <a:lstStyle/>
          <a:p>
            <a:pPr algn="ctr"/>
            <a:r>
              <a:rPr lang="en-GB" sz="1200" dirty="0" smtClean="0">
                <a:solidFill>
                  <a:schemeClr val="tx1"/>
                </a:solidFill>
                <a:latin typeface="Comic Sans MS" panose="030F0702030302020204" pitchFamily="66" charset="0"/>
              </a:rPr>
              <a:t>Will you be willing to do some research about the effects of smoking marijuana?</a:t>
            </a:r>
            <a:endParaRPr lang="en-GB" sz="1200" dirty="0">
              <a:solidFill>
                <a:schemeClr val="tx1"/>
              </a:solidFill>
              <a:latin typeface="Comic Sans MS" panose="030F0702030302020204" pitchFamily="66" charset="0"/>
            </a:endParaRPr>
          </a:p>
          <a:p>
            <a:pPr algn="ctr"/>
            <a:endParaRPr lang="en-US" sz="1200" dirty="0">
              <a:solidFill>
                <a:schemeClr val="tx1"/>
              </a:solidFill>
            </a:endParaRPr>
          </a:p>
        </p:txBody>
      </p:sp>
      <p:sp>
        <p:nvSpPr>
          <p:cNvPr id="21" name="AutoShape 11"/>
          <p:cNvSpPr>
            <a:spLocks noChangeArrowheads="1"/>
          </p:cNvSpPr>
          <p:nvPr/>
        </p:nvSpPr>
        <p:spPr bwMode="auto">
          <a:xfrm>
            <a:off x="3763963" y="1823967"/>
            <a:ext cx="2001837" cy="696912"/>
          </a:xfrm>
          <a:prstGeom prst="cloudCallout">
            <a:avLst>
              <a:gd name="adj1" fmla="val 67534"/>
              <a:gd name="adj2" fmla="val -26703"/>
            </a:avLst>
          </a:prstGeom>
          <a:solidFill>
            <a:schemeClr val="bg1"/>
          </a:solidFill>
          <a:ln w="9525">
            <a:solidFill>
              <a:schemeClr val="tx1"/>
            </a:solidFill>
            <a:round/>
            <a:headEnd/>
            <a:tailEnd/>
          </a:ln>
          <a:effectLst/>
        </p:spPr>
        <p:txBody>
          <a:bodyPr/>
          <a:lstStyle/>
          <a:p>
            <a:pPr algn="ctr"/>
            <a:r>
              <a:rPr lang="en-GB" sz="1400" dirty="0" smtClean="0">
                <a:solidFill>
                  <a:schemeClr val="tx1"/>
                </a:solidFill>
                <a:latin typeface="Comic Sans MS" panose="030F0702030302020204" pitchFamily="66" charset="0"/>
              </a:rPr>
              <a:t>Sure.</a:t>
            </a:r>
            <a:endParaRPr lang="en-GB" sz="1400" dirty="0">
              <a:solidFill>
                <a:schemeClr val="tx1"/>
              </a:solidFill>
              <a:latin typeface="Comic Sans MS" panose="030F0702030302020204" pitchFamily="66" charset="0"/>
            </a:endParaRPr>
          </a:p>
          <a:p>
            <a:pPr algn="ctr"/>
            <a:endParaRPr lang="en-US" sz="1400" dirty="0">
              <a:solidFill>
                <a:schemeClr val="tx1"/>
              </a:solidFill>
            </a:endParaRPr>
          </a:p>
        </p:txBody>
      </p:sp>
      <p:sp>
        <p:nvSpPr>
          <p:cNvPr id="22" name="AutoShape 12"/>
          <p:cNvSpPr>
            <a:spLocks noChangeArrowheads="1"/>
          </p:cNvSpPr>
          <p:nvPr/>
        </p:nvSpPr>
        <p:spPr bwMode="auto">
          <a:xfrm>
            <a:off x="4764881" y="3748577"/>
            <a:ext cx="2721372" cy="962097"/>
          </a:xfrm>
          <a:prstGeom prst="cloudCallout">
            <a:avLst>
              <a:gd name="adj1" fmla="val 51542"/>
              <a:gd name="adj2" fmla="val -105653"/>
            </a:avLst>
          </a:prstGeom>
          <a:solidFill>
            <a:schemeClr val="bg1"/>
          </a:solidFill>
          <a:ln w="9525">
            <a:solidFill>
              <a:schemeClr val="tx1"/>
            </a:solidFill>
            <a:round/>
            <a:headEnd/>
            <a:tailEnd/>
          </a:ln>
          <a:effectLst/>
        </p:spPr>
        <p:txBody>
          <a:bodyPr/>
          <a:lstStyle/>
          <a:p>
            <a:pPr algn="ctr"/>
            <a:r>
              <a:rPr lang="en-GB" sz="1200" dirty="0" smtClean="0">
                <a:solidFill>
                  <a:schemeClr val="tx1"/>
                </a:solidFill>
                <a:latin typeface="Comic Sans MS" panose="030F0702030302020204" pitchFamily="66" charset="0"/>
              </a:rPr>
              <a:t>Great, do you know anyone else who might be willing?</a:t>
            </a:r>
            <a:endParaRPr lang="en-GB" sz="1200" dirty="0">
              <a:solidFill>
                <a:schemeClr val="tx1"/>
              </a:solidFill>
              <a:latin typeface="Comic Sans MS" panose="030F0702030302020204" pitchFamily="66" charset="0"/>
            </a:endParaRPr>
          </a:p>
          <a:p>
            <a:pPr algn="ctr"/>
            <a:endParaRPr lang="en-US" sz="1200" dirty="0">
              <a:solidFill>
                <a:schemeClr val="tx1"/>
              </a:solidFill>
            </a:endParaRPr>
          </a:p>
        </p:txBody>
      </p:sp>
      <p:sp>
        <p:nvSpPr>
          <p:cNvPr id="23" name="AutoShape 11"/>
          <p:cNvSpPr>
            <a:spLocks noChangeArrowheads="1"/>
          </p:cNvSpPr>
          <p:nvPr/>
        </p:nvSpPr>
        <p:spPr bwMode="auto">
          <a:xfrm>
            <a:off x="3885048" y="2620169"/>
            <a:ext cx="2001837" cy="696912"/>
          </a:xfrm>
          <a:prstGeom prst="cloudCallout">
            <a:avLst>
              <a:gd name="adj1" fmla="val 62459"/>
              <a:gd name="adj2" fmla="val -123452"/>
            </a:avLst>
          </a:prstGeom>
          <a:solidFill>
            <a:schemeClr val="bg1"/>
          </a:solidFill>
          <a:ln w="9525">
            <a:solidFill>
              <a:schemeClr val="tx1"/>
            </a:solidFill>
            <a:round/>
            <a:headEnd/>
            <a:tailEnd/>
          </a:ln>
          <a:effectLst/>
        </p:spPr>
        <p:txBody>
          <a:bodyPr/>
          <a:lstStyle/>
          <a:p>
            <a:pPr algn="ctr"/>
            <a:r>
              <a:rPr lang="en-GB" sz="1400" dirty="0" smtClean="0">
                <a:solidFill>
                  <a:schemeClr val="tx1"/>
                </a:solidFill>
                <a:latin typeface="Comic Sans MS" panose="030F0702030302020204" pitchFamily="66" charset="0"/>
              </a:rPr>
              <a:t>Yes, I’ll ask Steve.</a:t>
            </a:r>
            <a:endParaRPr lang="en-GB" sz="1400" dirty="0">
              <a:solidFill>
                <a:schemeClr val="tx1"/>
              </a:solidFill>
              <a:latin typeface="Comic Sans MS" panose="030F0702030302020204" pitchFamily="66" charset="0"/>
            </a:endParaRPr>
          </a:p>
          <a:p>
            <a:pPr algn="ctr"/>
            <a:endParaRPr lang="en-US" sz="1400" dirty="0">
              <a:solidFill>
                <a:schemeClr val="tx1"/>
              </a:solidFill>
            </a:endParaRPr>
          </a:p>
        </p:txBody>
      </p:sp>
      <p:sp>
        <p:nvSpPr>
          <p:cNvPr id="25" name="AutoShape 11"/>
          <p:cNvSpPr>
            <a:spLocks noChangeArrowheads="1"/>
          </p:cNvSpPr>
          <p:nvPr/>
        </p:nvSpPr>
        <p:spPr bwMode="auto">
          <a:xfrm>
            <a:off x="521854" y="1290737"/>
            <a:ext cx="2001837" cy="696912"/>
          </a:xfrm>
          <a:prstGeom prst="cloudCallout">
            <a:avLst>
              <a:gd name="adj1" fmla="val 67534"/>
              <a:gd name="adj2" fmla="val -26703"/>
            </a:avLst>
          </a:prstGeom>
          <a:solidFill>
            <a:schemeClr val="bg1"/>
          </a:solidFill>
          <a:ln w="9525">
            <a:solidFill>
              <a:schemeClr val="tx1"/>
            </a:solidFill>
            <a:round/>
            <a:headEnd/>
            <a:tailEnd/>
          </a:ln>
          <a:effectLst/>
        </p:spPr>
        <p:txBody>
          <a:bodyPr/>
          <a:lstStyle/>
          <a:p>
            <a:pPr algn="ctr"/>
            <a:r>
              <a:rPr lang="en-GB" sz="1400" dirty="0" smtClean="0">
                <a:solidFill>
                  <a:schemeClr val="tx1"/>
                </a:solidFill>
                <a:latin typeface="Comic Sans MS" panose="030F0702030302020204" pitchFamily="66" charset="0"/>
              </a:rPr>
              <a:t>Sure, I’ll ask Sue too</a:t>
            </a:r>
            <a:endParaRPr lang="en-GB" sz="1400" dirty="0">
              <a:solidFill>
                <a:schemeClr val="tx1"/>
              </a:solidFill>
              <a:latin typeface="Comic Sans MS" panose="030F0702030302020204" pitchFamily="66" charset="0"/>
            </a:endParaRPr>
          </a:p>
          <a:p>
            <a:pPr algn="ctr"/>
            <a:endParaRPr lang="en-US" sz="1400" dirty="0">
              <a:solidFill>
                <a:schemeClr val="tx1"/>
              </a:solidFill>
            </a:endParaRPr>
          </a:p>
        </p:txBody>
      </p:sp>
      <p:sp>
        <p:nvSpPr>
          <p:cNvPr id="26" name="AutoShape 12"/>
          <p:cNvSpPr>
            <a:spLocks noChangeArrowheads="1"/>
          </p:cNvSpPr>
          <p:nvPr/>
        </p:nvSpPr>
        <p:spPr bwMode="auto">
          <a:xfrm>
            <a:off x="79791" y="2172423"/>
            <a:ext cx="2721372" cy="1286599"/>
          </a:xfrm>
          <a:prstGeom prst="cloudCallout">
            <a:avLst>
              <a:gd name="adj1" fmla="val 65457"/>
              <a:gd name="adj2" fmla="val -67605"/>
            </a:avLst>
          </a:prstGeom>
          <a:solidFill>
            <a:schemeClr val="bg1"/>
          </a:solidFill>
          <a:ln w="9525">
            <a:solidFill>
              <a:schemeClr val="tx1"/>
            </a:solidFill>
            <a:round/>
            <a:headEnd/>
            <a:tailEnd/>
          </a:ln>
          <a:effectLst/>
        </p:spPr>
        <p:txBody>
          <a:bodyPr/>
          <a:lstStyle/>
          <a:p>
            <a:pPr algn="ctr"/>
            <a:r>
              <a:rPr lang="en-GB" sz="1200" dirty="0" smtClean="0">
                <a:solidFill>
                  <a:schemeClr val="tx1"/>
                </a:solidFill>
                <a:latin typeface="Comic Sans MS" panose="030F0702030302020204" pitchFamily="66" charset="0"/>
              </a:rPr>
              <a:t>Sue, will you be willing to do some research about the effects of smoking marijuana?</a:t>
            </a:r>
            <a:endParaRPr lang="en-GB" sz="1200" dirty="0">
              <a:solidFill>
                <a:schemeClr val="tx1"/>
              </a:solidFill>
              <a:latin typeface="Comic Sans MS" panose="030F0702030302020204" pitchFamily="66" charset="0"/>
            </a:endParaRPr>
          </a:p>
          <a:p>
            <a:pPr algn="ctr"/>
            <a:endParaRPr lang="en-US" sz="1200" dirty="0">
              <a:solidFill>
                <a:schemeClr val="tx1"/>
              </a:solidFill>
            </a:endParaRPr>
          </a:p>
        </p:txBody>
      </p:sp>
      <p:pic>
        <p:nvPicPr>
          <p:cNvPr id="10248" name="Picture 8" descr="edit6"/>
          <p:cNvPicPr>
            <a:picLocks noChangeAspect="1" noChangeArrowheads="1"/>
          </p:cNvPicPr>
          <p:nvPr/>
        </p:nvPicPr>
        <p:blipFill>
          <a:blip r:embed="rId6" cstate="print"/>
          <a:srcRect/>
          <a:stretch>
            <a:fillRect/>
          </a:stretch>
        </p:blipFill>
        <p:spPr bwMode="auto">
          <a:xfrm>
            <a:off x="-1351394" y="3492035"/>
            <a:ext cx="690563" cy="2195512"/>
          </a:xfrm>
          <a:prstGeom prst="rect">
            <a:avLst/>
          </a:prstGeom>
          <a:noFill/>
        </p:spPr>
      </p:pic>
      <p:sp>
        <p:nvSpPr>
          <p:cNvPr id="27" name="AutoShape 11"/>
          <p:cNvSpPr>
            <a:spLocks noChangeArrowheads="1"/>
          </p:cNvSpPr>
          <p:nvPr/>
        </p:nvSpPr>
        <p:spPr bwMode="auto">
          <a:xfrm>
            <a:off x="405103" y="3997743"/>
            <a:ext cx="2001837" cy="696912"/>
          </a:xfrm>
          <a:prstGeom prst="cloudCallout">
            <a:avLst>
              <a:gd name="adj1" fmla="val 51385"/>
              <a:gd name="adj2" fmla="val -114174"/>
            </a:avLst>
          </a:prstGeom>
          <a:solidFill>
            <a:schemeClr val="bg1"/>
          </a:solidFill>
          <a:ln w="9525">
            <a:solidFill>
              <a:schemeClr val="tx1"/>
            </a:solidFill>
            <a:round/>
            <a:headEnd/>
            <a:tailEnd/>
          </a:ln>
          <a:effectLst/>
        </p:spPr>
        <p:txBody>
          <a:bodyPr/>
          <a:lstStyle/>
          <a:p>
            <a:pPr algn="ctr"/>
            <a:r>
              <a:rPr lang="en-GB" sz="1400" dirty="0" smtClean="0">
                <a:solidFill>
                  <a:schemeClr val="tx1"/>
                </a:solidFill>
                <a:latin typeface="Comic Sans MS" panose="030F0702030302020204" pitchFamily="66" charset="0"/>
              </a:rPr>
              <a:t>Happy to help</a:t>
            </a:r>
            <a:endParaRPr lang="en-GB" sz="1400" dirty="0">
              <a:solidFill>
                <a:schemeClr val="tx1"/>
              </a:solidFill>
              <a:latin typeface="Comic Sans MS" panose="030F0702030302020204" pitchFamily="66" charset="0"/>
            </a:endParaRPr>
          </a:p>
          <a:p>
            <a:pPr algn="ctr"/>
            <a:endParaRPr lang="en-US" sz="1400" dirty="0">
              <a:solidFill>
                <a:schemeClr val="tx1"/>
              </a:solidFill>
            </a:endParaRPr>
          </a:p>
        </p:txBody>
      </p:sp>
      <p:sp>
        <p:nvSpPr>
          <p:cNvPr id="24" name="AutoShape 12"/>
          <p:cNvSpPr>
            <a:spLocks noChangeArrowheads="1"/>
          </p:cNvSpPr>
          <p:nvPr/>
        </p:nvSpPr>
        <p:spPr bwMode="auto">
          <a:xfrm>
            <a:off x="3404195" y="1932469"/>
            <a:ext cx="2721372" cy="1286599"/>
          </a:xfrm>
          <a:prstGeom prst="cloudCallout">
            <a:avLst>
              <a:gd name="adj1" fmla="val 53918"/>
              <a:gd name="adj2" fmla="val -46068"/>
            </a:avLst>
          </a:prstGeom>
          <a:solidFill>
            <a:schemeClr val="bg1"/>
          </a:solidFill>
          <a:ln w="9525">
            <a:solidFill>
              <a:schemeClr val="tx1"/>
            </a:solidFill>
            <a:round/>
            <a:headEnd/>
            <a:tailEnd/>
          </a:ln>
          <a:effectLst/>
        </p:spPr>
        <p:txBody>
          <a:bodyPr/>
          <a:lstStyle/>
          <a:p>
            <a:pPr algn="ctr"/>
            <a:r>
              <a:rPr lang="en-GB" sz="1200" dirty="0" smtClean="0">
                <a:solidFill>
                  <a:schemeClr val="tx1"/>
                </a:solidFill>
                <a:latin typeface="Comic Sans MS" panose="030F0702030302020204" pitchFamily="66" charset="0"/>
              </a:rPr>
              <a:t>Steve, will you be willing to do some research about the effects of smoking marijuana?</a:t>
            </a:r>
            <a:endParaRPr lang="en-GB" sz="1200" dirty="0">
              <a:solidFill>
                <a:schemeClr val="tx1"/>
              </a:solidFill>
              <a:latin typeface="Comic Sans MS" panose="030F0702030302020204" pitchFamily="66" charset="0"/>
            </a:endParaRPr>
          </a:p>
          <a:p>
            <a:pPr algn="ctr"/>
            <a:endParaRPr lang="en-US" sz="1200" dirty="0">
              <a:solidFill>
                <a:schemeClr val="tx1"/>
              </a:solidFill>
            </a:endParaRPr>
          </a:p>
        </p:txBody>
      </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8898" t="12533" r="5924" b="8374"/>
          <a:stretch/>
        </p:blipFill>
        <p:spPr>
          <a:xfrm>
            <a:off x="3062272" y="3557247"/>
            <a:ext cx="1135993" cy="1406468"/>
          </a:xfrm>
          <a:prstGeom prst="rect">
            <a:avLst/>
          </a:prstGeom>
        </p:spPr>
      </p:pic>
    </p:spTree>
    <p:extLst>
      <p:ext uri="{BB962C8B-B14F-4D97-AF65-F5344CB8AC3E}">
        <p14:creationId xmlns:p14="http://schemas.microsoft.com/office/powerpoint/2010/main" val="9461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0252"/>
                                        </p:tgtEl>
                                      </p:cBhvr>
                                    </p:animEffect>
                                    <p:set>
                                      <p:cBhvr>
                                        <p:cTn id="11" dur="1" fill="hold">
                                          <p:stCondLst>
                                            <p:cond delay="499"/>
                                          </p:stCondLst>
                                        </p:cTn>
                                        <p:tgtEl>
                                          <p:spTgt spid="1025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2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251"/>
                                        </p:tgtEl>
                                      </p:cBhvr>
                                    </p:animEffect>
                                    <p:set>
                                      <p:cBhvr>
                                        <p:cTn id="20" dur="1" fill="hold">
                                          <p:stCondLst>
                                            <p:cond delay="499"/>
                                          </p:stCondLst>
                                        </p:cTn>
                                        <p:tgtEl>
                                          <p:spTgt spid="102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22"/>
                                        </p:tgtEl>
                                      </p:cBhvr>
                                    </p:animEffect>
                                    <p:set>
                                      <p:cBhvr>
                                        <p:cTn id="47" dur="1" fill="hold">
                                          <p:stCondLst>
                                            <p:cond delay="499"/>
                                          </p:stCondLst>
                                        </p:cTn>
                                        <p:tgtEl>
                                          <p:spTgt spid="2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3"/>
                                        </p:tgtEl>
                                      </p:cBhvr>
                                    </p:animEffect>
                                    <p:set>
                                      <p:cBhvr>
                                        <p:cTn id="56" dur="1" fill="hold">
                                          <p:stCondLst>
                                            <p:cond delay="499"/>
                                          </p:stCondLst>
                                        </p:cTn>
                                        <p:tgtEl>
                                          <p:spTgt spid="23"/>
                                        </p:tgtEl>
                                        <p:attrNameLst>
                                          <p:attrName>style.visibility</p:attrName>
                                        </p:attrNameLst>
                                      </p:cBhvr>
                                      <p:to>
                                        <p:strVal val="hidden"/>
                                      </p:to>
                                    </p:set>
                                  </p:childTnLst>
                                </p:cTn>
                              </p:par>
                              <p:par>
                                <p:cTn id="57" presetID="0" presetClass="path" presetSubtype="0" accel="50000" decel="50000" fill="hold" nodeType="withEffect">
                                  <p:stCondLst>
                                    <p:cond delay="0"/>
                                  </p:stCondLst>
                                  <p:childTnLst>
                                    <p:animMotion origin="layout" path="M -6.66667E-6 3.7037E-6 L -6.66667E-6 3.7037E-6 C 0.00312 -0.00047 0.00625 -0.00023 0.0092 -0.00116 C 0.01893 -0.0044 0.01476 -0.00556 0.02327 -0.00787 C 0.02604 -0.0088 0.02865 -0.00903 0.03143 -0.00926 C 0.05018 -0.01204 0.03559 -0.00949 0.05868 -0.01204 C 0.06146 -0.01227 0.06406 -0.0132 0.06684 -0.01343 C 0.07274 -0.01389 0.07882 -0.01435 0.0849 -0.01459 L 0.25052 -0.01343 C 0.27309 -0.01297 0.27257 -0.01273 0.28889 -0.01065 C 0.29965 -0.00486 0.29184 -0.00834 0.31215 -0.00672 L 0.34636 -0.00394 L 0.3717 -0.00255 C 0.3842 0.00463 0.37795 0.00231 0.39896 0.00278 C 0.41268 0.00301 0.42656 0.00278 0.44045 0.00278 L 0.44045 0.00278 " pathEditMode="relative" ptsTypes="AAAAAAAAAAAAAAAA">
                                      <p:cBhvr>
                                        <p:cTn id="58" dur="2000" fill="hold"/>
                                        <p:tgtEl>
                                          <p:spTgt spid="10249"/>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par>
                                <p:cTn id="76" presetID="0" presetClass="path" presetSubtype="0" accel="50000" decel="50000" fill="hold" nodeType="withEffect">
                                  <p:stCondLst>
                                    <p:cond delay="0"/>
                                  </p:stCondLst>
                                  <p:childTnLst>
                                    <p:animMotion origin="layout" path="M -8.33333E-7 2.96296E-6 L -8.33333E-7 2.96296E-6 C 0.02223 -0.01968 -0.00069 -0.00093 0.01563 -0.01111 C 0.02466 -0.0169 0.02344 -0.01829 0.03212 -0.02199 C 0.03473 -0.02338 0.03768 -0.02361 0.04028 -0.02477 C 0.04185 -0.02546 0.04306 -0.02662 0.04445 -0.02755 C 0.04757 -0.02986 0.05053 -0.03241 0.05365 -0.03449 C 0.05539 -0.03542 0.05712 -0.03611 0.05886 -0.03727 C 0.06025 -0.03796 0.06164 -0.03912 0.06303 -0.03981 C 0.06407 -0.04051 0.06511 -0.04074 0.06615 -0.0412 C 0.06754 -0.04213 0.06875 -0.04329 0.07014 -0.04398 C 0.08264 -0.05139 0.06997 -0.04352 0.07848 -0.04815 C 0.08264 -0.05046 0.08646 -0.05394 0.0908 -0.05509 L 0.10313 -0.05764 C 0.10539 -0.05903 0.10782 -0.06065 0.11025 -0.06181 C 0.11164 -0.0625 0.11303 -0.06296 0.11441 -0.06319 C 0.11945 -0.06458 0.12466 -0.0662 0.12987 -0.06736 C 0.14532 -0.07083 0.13803 -0.06944 0.15157 -0.07153 L 0.30712 -0.07014 C 0.30869 -0.07014 0.3099 -0.06898 0.31129 -0.06875 C 0.31511 -0.06806 0.31893 -0.06782 0.32275 -0.06736 C 0.33751 -0.06782 0.35226 -0.06736 0.36702 -0.06875 C 0.37119 -0.06921 0.37518 -0.07153 0.37935 -0.07292 C 0.38073 -0.07338 0.38212 -0.07361 0.38351 -0.07431 C 0.38994 -0.07708 0.38751 -0.07685 0.3908 -0.07685 L 0.3908 -0.07685 " pathEditMode="relative" ptsTypes="AAAAAAAAAAAAAAAAAAAAAAAAAA">
                                      <p:cBhvr>
                                        <p:cTn id="77" dur="2000" fill="hold"/>
                                        <p:tgtEl>
                                          <p:spTgt spid="10248"/>
                                        </p:tgtEl>
                                        <p:attrNameLst>
                                          <p:attrName>ppt_x</p:attrName>
                                          <p:attrName>ppt_y</p:attrName>
                                        </p:attrNameLst>
                                      </p:cBhvr>
                                    </p:animMotion>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1" grpId="0" animBg="1"/>
      <p:bldP spid="10251" grpId="1" animBg="1"/>
      <p:bldP spid="10252" grpId="0" animBg="1"/>
      <p:bldP spid="10252" grpId="1" animBg="1"/>
      <p:bldP spid="20" grpId="0" animBg="1"/>
      <p:bldP spid="20" grpId="1" animBg="1"/>
      <p:bldP spid="21" grpId="0" animBg="1"/>
      <p:bldP spid="21" grpId="1" animBg="1"/>
      <p:bldP spid="22" grpId="0" animBg="1"/>
      <p:bldP spid="22" grpId="1" animBg="1"/>
      <p:bldP spid="23" grpId="0" animBg="1"/>
      <p:bldP spid="23" grpId="1" animBg="1"/>
      <p:bldP spid="25" grpId="0" animBg="1"/>
      <p:bldP spid="26" grpId="0" animBg="1"/>
      <p:bldP spid="27" grpId="0" animBg="1"/>
      <p:bldP spid="24" grpId="0" animBg="1"/>
      <p:bldP spid="2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00B050"/>
            </a:solidFill>
          </a:ln>
        </p:spPr>
        <p:txBody>
          <a:bodyPr/>
          <a:lstStyle/>
          <a:p>
            <a:r>
              <a:rPr lang="en-GB" sz="2800" dirty="0">
                <a:latin typeface="Comic Sans MS" panose="030F0702030302020204" pitchFamily="66" charset="0"/>
              </a:rPr>
              <a:t>Checking your understanding of samples and sampling methods </a:t>
            </a:r>
          </a:p>
        </p:txBody>
      </p:sp>
      <p:sp>
        <p:nvSpPr>
          <p:cNvPr id="3" name="Content Placeholder 2"/>
          <p:cNvSpPr>
            <a:spLocks noGrp="1"/>
          </p:cNvSpPr>
          <p:nvPr>
            <p:ph idx="1"/>
          </p:nvPr>
        </p:nvSpPr>
        <p:spPr/>
        <p:txBody>
          <a:bodyPr/>
          <a:lstStyle/>
          <a:p>
            <a:r>
              <a:rPr lang="en-GB" sz="1600" dirty="0" smtClean="0">
                <a:latin typeface="Comic Sans MS" panose="030F0702030302020204" pitchFamily="66" charset="0"/>
              </a:rPr>
              <a:t>Look </a:t>
            </a:r>
            <a:r>
              <a:rPr lang="en-GB" sz="1600" dirty="0">
                <a:latin typeface="Comic Sans MS" panose="030F0702030302020204" pitchFamily="66" charset="0"/>
              </a:rPr>
              <a:t>at the scenarios below, firstly identify which sampling method you think has been used and then outline any strengths or weaknesses you can see with the samples. </a:t>
            </a:r>
            <a:endParaRPr lang="en-GB" sz="1600" dirty="0" smtClean="0">
              <a:latin typeface="Comic Sans MS" panose="030F0702030302020204" pitchFamily="66" charset="0"/>
            </a:endParaRPr>
          </a:p>
          <a:p>
            <a:pPr lvl="0">
              <a:buFont typeface="+mj-lt"/>
              <a:buAutoNum type="arabicPeriod"/>
            </a:pPr>
            <a:r>
              <a:rPr lang="en-GB" sz="1600" dirty="0">
                <a:latin typeface="Comic Sans MS" panose="030F0702030302020204" pitchFamily="66" charset="0"/>
              </a:rPr>
              <a:t>A researcher wanted a selection of gym members to take part to see how many hours on average people attended the gym per week. The gym manager put all the names of the gym members from 3 Fitness First gyms in Liverpool in to a hat and picked out 20 to take part in their investigation.</a:t>
            </a:r>
          </a:p>
          <a:p>
            <a:pPr lvl="0">
              <a:buFont typeface="+mj-lt"/>
              <a:buAutoNum type="arabicPeriod"/>
            </a:pPr>
            <a:r>
              <a:rPr lang="en-GB" sz="1600" dirty="0">
                <a:latin typeface="Comic Sans MS" panose="030F0702030302020204" pitchFamily="66" charset="0"/>
              </a:rPr>
              <a:t>A researcher wanted to find out why people use public transport rather than cars. So he stood at a local train station in Sheffield and asked the first 50 people who were waiting to catch the train to answer his questions.</a:t>
            </a:r>
          </a:p>
          <a:p>
            <a:pPr lvl="0">
              <a:buFont typeface="+mj-lt"/>
              <a:buAutoNum type="arabicPeriod"/>
            </a:pPr>
            <a:r>
              <a:rPr lang="en-GB" sz="1600" dirty="0">
                <a:latin typeface="Comic Sans MS" panose="030F0702030302020204" pitchFamily="66" charset="0"/>
              </a:rPr>
              <a:t>An English teacher is undertaking research in to how well students remember poems whilst listening to music compared to not listening to music. She advertises for participants on the student notice board and leaves an email address for students to respond to. She used the first 50 students who replied to take part in her experiment which consisted of 37 females and 13 males</a:t>
            </a:r>
            <a:r>
              <a:rPr lang="en-GB" sz="1600" dirty="0" smtClean="0">
                <a:latin typeface="Comic Sans MS" panose="030F0702030302020204" pitchFamily="66" charset="0"/>
              </a:rPr>
              <a:t>.</a:t>
            </a:r>
            <a:endParaRPr lang="en-GB" sz="1600" dirty="0">
              <a:latin typeface="Comic Sans MS" panose="030F0702030302020204" pitchFamily="66" charset="0"/>
            </a:endParaRPr>
          </a:p>
          <a:p>
            <a:endParaRPr lang="en-GB" dirty="0"/>
          </a:p>
        </p:txBody>
      </p:sp>
      <p:grpSp>
        <p:nvGrpSpPr>
          <p:cNvPr id="5" name="Group 11"/>
          <p:cNvGrpSpPr>
            <a:grpSpLocks/>
          </p:cNvGrpSpPr>
          <p:nvPr/>
        </p:nvGrpSpPr>
        <p:grpSpPr bwMode="auto">
          <a:xfrm>
            <a:off x="3653418" y="5549900"/>
            <a:ext cx="2232025" cy="1152525"/>
            <a:chOff x="1547664" y="4869160"/>
            <a:chExt cx="2232248" cy="1152128"/>
          </a:xfrm>
        </p:grpSpPr>
        <p:pic>
          <p:nvPicPr>
            <p:cNvPr id="6" name="Picture 2"/>
            <p:cNvPicPr>
              <a:picLocks noChangeAspect="1" noChangeArrowheads="1"/>
            </p:cNvPicPr>
            <p:nvPr/>
          </p:nvPicPr>
          <p:blipFill>
            <a:blip r:embed="rId3"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7" name="TextBox 10"/>
            <p:cNvSpPr txBox="1">
              <a:spLocks noChangeArrowheads="1"/>
            </p:cNvSpPr>
            <p:nvPr/>
          </p:nvSpPr>
          <p:spPr bwMode="auto">
            <a:xfrm>
              <a:off x="1547664" y="4869160"/>
              <a:ext cx="2232248" cy="338437"/>
            </a:xfrm>
            <a:prstGeom prst="rect">
              <a:avLst/>
            </a:prstGeom>
            <a:noFill/>
            <a:ln w="9525">
              <a:noFill/>
              <a:miter lim="800000"/>
              <a:headEnd/>
              <a:tailEnd/>
            </a:ln>
          </p:spPr>
          <p:txBody>
            <a:bodyPr>
              <a:spAutoFit/>
            </a:bodyPr>
            <a:lstStyle/>
            <a:p>
              <a:pPr algn="ctr"/>
              <a:r>
                <a:rPr lang="en-GB" sz="1600" b="1" dirty="0">
                  <a:solidFill>
                    <a:srgbClr val="00B050"/>
                  </a:solidFill>
                  <a:latin typeface="Comic Sans MS" pitchFamily="66" charset="0"/>
                </a:rPr>
                <a:t>GOING STRONG</a:t>
              </a:r>
            </a:p>
          </p:txBody>
        </p:sp>
      </p:grpSp>
    </p:spTree>
    <p:extLst>
      <p:ext uri="{BB962C8B-B14F-4D97-AF65-F5344CB8AC3E}">
        <p14:creationId xmlns:p14="http://schemas.microsoft.com/office/powerpoint/2010/main" val="3336766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457200" lvl="0" indent="-457200">
              <a:buFont typeface="+mj-lt"/>
              <a:buAutoNum type="arabicPeriod" startAt="4"/>
            </a:pPr>
            <a:r>
              <a:rPr lang="en-GB" sz="2000" dirty="0">
                <a:latin typeface="Comic Sans MS" panose="030F0702030302020204" pitchFamily="66" charset="0"/>
              </a:rPr>
              <a:t>A researcher wants to investigate lunch time eating habits (do people eat sandwiches or prefer hot food, how often do they eat out </a:t>
            </a:r>
            <a:r>
              <a:rPr lang="en-GB" sz="2000" dirty="0" err="1">
                <a:latin typeface="Comic Sans MS" panose="030F0702030302020204" pitchFamily="66" charset="0"/>
              </a:rPr>
              <a:t>etc</a:t>
            </a:r>
            <a:r>
              <a:rPr lang="en-GB" sz="2000" dirty="0">
                <a:latin typeface="Comic Sans MS" panose="030F0702030302020204" pitchFamily="66" charset="0"/>
              </a:rPr>
              <a:t>). He walks in to 3 different restaurants in Manchester; Zizzi, Bella Italia and </a:t>
            </a:r>
            <a:r>
              <a:rPr lang="en-GB" sz="2000" dirty="0" err="1">
                <a:latin typeface="Comic Sans MS" panose="030F0702030302020204" pitchFamily="66" charset="0"/>
              </a:rPr>
              <a:t>Wagamama</a:t>
            </a:r>
            <a:r>
              <a:rPr lang="en-GB" sz="2000" dirty="0">
                <a:latin typeface="Comic Sans MS" panose="030F0702030302020204" pitchFamily="66" charset="0"/>
              </a:rPr>
              <a:t> between 12pm – 1pm to find participants to ask about their eating habits</a:t>
            </a:r>
            <a:r>
              <a:rPr lang="en-GB" sz="2000" dirty="0" smtClean="0">
                <a:latin typeface="Comic Sans MS" panose="030F0702030302020204" pitchFamily="66" charset="0"/>
              </a:rPr>
              <a:t>.</a:t>
            </a:r>
            <a:r>
              <a:rPr lang="en-GB" sz="2000" dirty="0">
                <a:latin typeface="Comic Sans MS" panose="030F0702030302020204" pitchFamily="66" charset="0"/>
              </a:rPr>
              <a:t> </a:t>
            </a:r>
          </a:p>
          <a:p>
            <a:pPr marL="457200" lvl="0" indent="-457200">
              <a:buFont typeface="+mj-lt"/>
              <a:buAutoNum type="arabicPeriod" startAt="4"/>
            </a:pPr>
            <a:r>
              <a:rPr lang="en-GB" sz="2000" dirty="0">
                <a:latin typeface="Comic Sans MS" panose="030F0702030302020204" pitchFamily="66" charset="0"/>
              </a:rPr>
              <a:t>A psychologist wants to find out how often homeless people make use of sheltered accommodation in the winter months, compared to the summer months. He approaches two homeless men in Bristol city centre and asks them his questions then he asks them to suggest other homeless people who may be willing to take part in his investigation and where he can find them.</a:t>
            </a:r>
          </a:p>
          <a:p>
            <a:pPr marL="457200" indent="-457200">
              <a:buFont typeface="+mj-lt"/>
              <a:buAutoNum type="arabicPeriod" startAt="4"/>
            </a:pPr>
            <a:endParaRPr lang="en-GB" sz="2000" dirty="0">
              <a:latin typeface="Comic Sans MS" panose="030F0702030302020204" pitchFamily="66" charset="0"/>
            </a:endParaRPr>
          </a:p>
        </p:txBody>
      </p:sp>
      <p:grpSp>
        <p:nvGrpSpPr>
          <p:cNvPr id="4" name="Group 11"/>
          <p:cNvGrpSpPr>
            <a:grpSpLocks/>
          </p:cNvGrpSpPr>
          <p:nvPr/>
        </p:nvGrpSpPr>
        <p:grpSpPr bwMode="auto">
          <a:xfrm>
            <a:off x="3671890" y="5480186"/>
            <a:ext cx="2232025" cy="1152525"/>
            <a:chOff x="1547664" y="4869160"/>
            <a:chExt cx="2232248" cy="1152128"/>
          </a:xfrm>
        </p:grpSpPr>
        <p:pic>
          <p:nvPicPr>
            <p:cNvPr id="5" name="Picture 2"/>
            <p:cNvPicPr>
              <a:picLocks noChangeAspect="1" noChangeArrowheads="1"/>
            </p:cNvPicPr>
            <p:nvPr/>
          </p:nvPicPr>
          <p:blipFill>
            <a:blip r:embed="rId3"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6" name="TextBox 10"/>
            <p:cNvSpPr txBox="1">
              <a:spLocks noChangeArrowheads="1"/>
            </p:cNvSpPr>
            <p:nvPr/>
          </p:nvSpPr>
          <p:spPr bwMode="auto">
            <a:xfrm>
              <a:off x="1547664" y="4869160"/>
              <a:ext cx="2232248" cy="338437"/>
            </a:xfrm>
            <a:prstGeom prst="rect">
              <a:avLst/>
            </a:prstGeom>
            <a:noFill/>
            <a:ln w="9525">
              <a:noFill/>
              <a:miter lim="800000"/>
              <a:headEnd/>
              <a:tailEnd/>
            </a:ln>
          </p:spPr>
          <p:txBody>
            <a:bodyPr>
              <a:spAutoFit/>
            </a:bodyPr>
            <a:lstStyle/>
            <a:p>
              <a:pPr algn="ctr"/>
              <a:r>
                <a:rPr lang="en-GB" sz="1600" b="1" dirty="0">
                  <a:solidFill>
                    <a:srgbClr val="00B050"/>
                  </a:solidFill>
                  <a:latin typeface="Comic Sans MS" pitchFamily="66" charset="0"/>
                </a:rPr>
                <a:t>GOING STRONG</a:t>
              </a:r>
            </a:p>
          </p:txBody>
        </p:sp>
      </p:grpSp>
    </p:spTree>
    <p:extLst>
      <p:ext uri="{BB962C8B-B14F-4D97-AF65-F5344CB8AC3E}">
        <p14:creationId xmlns:p14="http://schemas.microsoft.com/office/powerpoint/2010/main" val="1221012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2276872"/>
            <a:ext cx="8219256" cy="1431032"/>
          </a:xfrm>
          <a:ln w="38100">
            <a:solidFill>
              <a:srgbClr val="00B0F0"/>
            </a:solidFill>
          </a:ln>
        </p:spPr>
        <p:style>
          <a:lnRef idx="2">
            <a:schemeClr val="accent1"/>
          </a:lnRef>
          <a:fillRef idx="1">
            <a:schemeClr val="lt1"/>
          </a:fillRef>
          <a:effectRef idx="0">
            <a:schemeClr val="accent1"/>
          </a:effectRef>
          <a:fontRef idx="minor">
            <a:schemeClr val="dk1"/>
          </a:fontRef>
        </p:style>
        <p:txBody>
          <a:bodyPr>
            <a:normAutofit/>
          </a:bodyPr>
          <a:lstStyle/>
          <a:p>
            <a:r>
              <a:rPr lang="en-GB" altLang="en-US" b="1" u="sng" dirty="0" smtClean="0">
                <a:latin typeface="Comic Sans MS" pitchFamily="66" charset="0"/>
              </a:rPr>
              <a:t>Sampling</a:t>
            </a:r>
            <a:endParaRPr lang="en-GB" b="1" u="sng" dirty="0">
              <a:solidFill>
                <a:schemeClr val="tx1"/>
              </a:solidFill>
              <a:latin typeface="Comic Sans MS" pitchFamily="66" charset="0"/>
            </a:endParaRPr>
          </a:p>
        </p:txBody>
      </p:sp>
      <p:sp>
        <p:nvSpPr>
          <p:cNvPr id="7" name="TextBox 6"/>
          <p:cNvSpPr txBox="1"/>
          <p:nvPr/>
        </p:nvSpPr>
        <p:spPr>
          <a:xfrm>
            <a:off x="1187624" y="3929280"/>
            <a:ext cx="6624736" cy="1015663"/>
          </a:xfrm>
          <a:prstGeom prst="rect">
            <a:avLst/>
          </a:prstGeom>
          <a:noFill/>
        </p:spPr>
        <p:txBody>
          <a:bodyPr wrap="square" rtlCol="0">
            <a:spAutoFit/>
          </a:bodyPr>
          <a:lstStyle/>
          <a:p>
            <a:pPr algn="ctr"/>
            <a:r>
              <a:rPr lang="en-GB" altLang="en-US" sz="2000" dirty="0">
                <a:solidFill>
                  <a:prstClr val="black"/>
                </a:solidFill>
                <a:latin typeface="Comic Sans MS" pitchFamily="66" charset="0"/>
              </a:rPr>
              <a:t>L.O: To be able to explain what </a:t>
            </a:r>
            <a:r>
              <a:rPr lang="en-GB" altLang="en-US" sz="2000" dirty="0" smtClean="0">
                <a:solidFill>
                  <a:prstClr val="black"/>
                </a:solidFill>
                <a:latin typeface="Comic Sans MS" pitchFamily="66" charset="0"/>
              </a:rPr>
              <a:t>sampling is and the strengths and weaknesses of the 4 types of sampling.</a:t>
            </a:r>
            <a:endParaRPr lang="en-GB" altLang="en-US" sz="2000" dirty="0">
              <a:solidFill>
                <a:prstClr val="black"/>
              </a:solidFill>
              <a:latin typeface="Comic Sans MS" pitchFamily="66" charset="0"/>
            </a:endParaRPr>
          </a:p>
        </p:txBody>
      </p:sp>
      <p:sp>
        <p:nvSpPr>
          <p:cNvPr id="5" name="TextBox 5"/>
          <p:cNvSpPr txBox="1">
            <a:spLocks noChangeArrowheads="1"/>
          </p:cNvSpPr>
          <p:nvPr/>
        </p:nvSpPr>
        <p:spPr bwMode="auto">
          <a:xfrm>
            <a:off x="179512" y="188640"/>
            <a:ext cx="2305050" cy="523220"/>
          </a:xfrm>
          <a:prstGeom prst="rect">
            <a:avLst/>
          </a:prstGeom>
          <a:solidFill>
            <a:schemeClr val="accent1">
              <a:lumMod val="20000"/>
              <a:lumOff val="80000"/>
            </a:schemeClr>
          </a:solidFill>
          <a:ln>
            <a:solidFill>
              <a:schemeClr val="accent1"/>
            </a:solidFill>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GB" sz="1400" dirty="0">
                <a:solidFill>
                  <a:prstClr val="black"/>
                </a:solidFill>
                <a:latin typeface="Comic Sans MS" pitchFamily="66" charset="0"/>
              </a:rPr>
              <a:t>G541: Psychological Investigations</a:t>
            </a:r>
          </a:p>
        </p:txBody>
      </p:sp>
      <p:sp>
        <p:nvSpPr>
          <p:cNvPr id="8" name="Date Placeholder 3"/>
          <p:cNvSpPr>
            <a:spLocks noGrp="1"/>
          </p:cNvSpPr>
          <p:nvPr>
            <p:ph type="dt" sz="quarter" idx="10"/>
          </p:nvPr>
        </p:nvSpPr>
        <p:spPr bwMode="auto">
          <a:xfrm>
            <a:off x="5868144" y="1628800"/>
            <a:ext cx="285432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pPr>
            <a:fld id="{2F69FE9C-6CD5-4097-88C5-6FEE639F3FEF}" type="datetime3">
              <a:rPr lang="en-US" altLang="en-US" sz="2000" b="1" u="sng">
                <a:solidFill>
                  <a:prstClr val="black"/>
                </a:solidFill>
                <a:latin typeface="Comic Sans MS" pitchFamily="66" charset="0"/>
              </a:rPr>
              <a:pPr algn="ctr" fontAlgn="base">
                <a:spcBef>
                  <a:spcPct val="0"/>
                </a:spcBef>
                <a:spcAft>
                  <a:spcPct val="0"/>
                </a:spcAft>
              </a:pPr>
              <a:t>8 October 2015</a:t>
            </a:fld>
            <a:endParaRPr lang="en-GB" altLang="en-US" sz="1800" b="1" u="sng" dirty="0">
              <a:solidFill>
                <a:prstClr val="black"/>
              </a:solidFill>
              <a:latin typeface="Comic Sans MS" pitchFamily="66" charset="0"/>
            </a:endParaRPr>
          </a:p>
        </p:txBody>
      </p:sp>
      <p:pic>
        <p:nvPicPr>
          <p:cNvPr id="9" name="Picture 4" descr="http://www.ush.sd/ar/_imgs/g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134937"/>
            <a:ext cx="2160240" cy="2072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5536" y="1628800"/>
            <a:ext cx="1080120" cy="338554"/>
          </a:xfrm>
          <a:prstGeom prst="rect">
            <a:avLst/>
          </a:prstGeom>
          <a:noFill/>
        </p:spPr>
        <p:txBody>
          <a:bodyPr wrap="square" rtlCol="0">
            <a:spAutoFit/>
          </a:bodyPr>
          <a:lstStyle/>
          <a:p>
            <a:pPr algn="ctr"/>
            <a:r>
              <a:rPr lang="en-GB" sz="1600" b="1" u="sng" dirty="0">
                <a:solidFill>
                  <a:prstClr val="black"/>
                </a:solidFill>
                <a:latin typeface="Comic Sans MS" panose="030F0702030302020204" pitchFamily="66" charset="0"/>
              </a:rPr>
              <a:t>C/W</a:t>
            </a:r>
          </a:p>
        </p:txBody>
      </p:sp>
    </p:spTree>
    <p:extLst>
      <p:ext uri="{BB962C8B-B14F-4D97-AF65-F5344CB8AC3E}">
        <p14:creationId xmlns:p14="http://schemas.microsoft.com/office/powerpoint/2010/main" val="3195687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9750" y="1700213"/>
          <a:ext cx="7992888" cy="4663440"/>
        </p:xfrm>
        <a:graphic>
          <a:graphicData uri="http://schemas.openxmlformats.org/drawingml/2006/table">
            <a:tbl>
              <a:tblPr firstRow="1" bandRow="1">
                <a:tableStyleId>{5940675A-B579-460E-94D1-54222C63F5DA}</a:tableStyleId>
              </a:tblPr>
              <a:tblGrid>
                <a:gridCol w="7992888"/>
              </a:tblGrid>
              <a:tr h="370840">
                <a:tc>
                  <a:txBody>
                    <a:bodyPr/>
                    <a:lstStyle/>
                    <a:p>
                      <a:endParaRPr lang="en-GB" dirty="0" smtClean="0"/>
                    </a:p>
                    <a:p>
                      <a:endParaRPr lang="en-GB" dirty="0" smtClean="0"/>
                    </a:p>
                    <a:p>
                      <a:endParaRPr lang="en-GB" dirty="0" smtClean="0"/>
                    </a:p>
                    <a:p>
                      <a:endParaRPr lang="en-GB" dirty="0" smtClean="0"/>
                    </a:p>
                    <a:p>
                      <a:endParaRPr lang="en-GB" dirty="0" smtClean="0"/>
                    </a:p>
                    <a:p>
                      <a:endParaRPr lang="en-GB" dirty="0"/>
                    </a:p>
                  </a:txBody>
                  <a:tcPr/>
                </a:tc>
              </a:tr>
              <a:tr h="370840">
                <a:tc>
                  <a:txBody>
                    <a:bodyPr/>
                    <a:lstStyle/>
                    <a:p>
                      <a:endParaRPr lang="en-GB" dirty="0" smtClean="0"/>
                    </a:p>
                    <a:p>
                      <a:endParaRPr lang="en-GB" dirty="0" smtClean="0"/>
                    </a:p>
                    <a:p>
                      <a:endParaRPr lang="en-GB" dirty="0" smtClean="0"/>
                    </a:p>
                    <a:p>
                      <a:endParaRPr lang="en-GB" dirty="0" smtClean="0"/>
                    </a:p>
                    <a:p>
                      <a:endParaRPr lang="en-GB" dirty="0"/>
                    </a:p>
                  </a:txBody>
                  <a:tcPr/>
                </a:tc>
              </a:tr>
              <a:tr h="370840">
                <a:tc>
                  <a:txBody>
                    <a:bodyPr/>
                    <a:lstStyle/>
                    <a:p>
                      <a:endParaRPr lang="en-GB" dirty="0" smtClean="0"/>
                    </a:p>
                    <a:p>
                      <a:endParaRPr lang="en-GB" dirty="0" smtClean="0"/>
                    </a:p>
                    <a:p>
                      <a:endParaRPr lang="en-GB" dirty="0" smtClean="0"/>
                    </a:p>
                    <a:p>
                      <a:endParaRPr lang="en-GB" dirty="0" smtClean="0"/>
                    </a:p>
                    <a:p>
                      <a:endParaRPr lang="en-GB" dirty="0"/>
                    </a:p>
                  </a:txBody>
                  <a:tcPr/>
                </a:tc>
              </a:tr>
            </a:tbl>
          </a:graphicData>
        </a:graphic>
      </p:graphicFrame>
      <p:grpSp>
        <p:nvGrpSpPr>
          <p:cNvPr id="2" name="Group 13"/>
          <p:cNvGrpSpPr>
            <a:grpSpLocks/>
          </p:cNvGrpSpPr>
          <p:nvPr/>
        </p:nvGrpSpPr>
        <p:grpSpPr bwMode="auto">
          <a:xfrm>
            <a:off x="648777" y="4929127"/>
            <a:ext cx="2374900" cy="1368425"/>
            <a:chOff x="1691680" y="1772816"/>
            <a:chExt cx="2088232" cy="1178788"/>
          </a:xfrm>
        </p:grpSpPr>
        <p:pic>
          <p:nvPicPr>
            <p:cNvPr id="2069" name="Picture 2"/>
            <p:cNvPicPr>
              <a:picLocks noChangeAspect="1" noChangeArrowheads="1"/>
            </p:cNvPicPr>
            <p:nvPr/>
          </p:nvPicPr>
          <p:blipFill>
            <a:blip r:embed="rId2"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2070" name="TextBox 8"/>
            <p:cNvSpPr txBox="1">
              <a:spLocks noChangeArrowheads="1"/>
            </p:cNvSpPr>
            <p:nvPr/>
          </p:nvSpPr>
          <p:spPr bwMode="auto">
            <a:xfrm>
              <a:off x="1907704" y="1772816"/>
              <a:ext cx="1656184" cy="291637"/>
            </a:xfrm>
            <a:prstGeom prst="rect">
              <a:avLst/>
            </a:prstGeom>
            <a:noFill/>
            <a:ln w="9525">
              <a:noFill/>
              <a:miter lim="800000"/>
              <a:headEnd/>
              <a:tailEnd/>
            </a:ln>
          </p:spPr>
          <p:txBody>
            <a:bodyPr>
              <a:spAutoFit/>
            </a:bodyPr>
            <a:lstStyle/>
            <a:p>
              <a:pPr algn="ctr"/>
              <a:r>
                <a:rPr lang="en-GB" sz="1600" b="1" dirty="0">
                  <a:solidFill>
                    <a:srgbClr val="FF0000"/>
                  </a:solidFill>
                  <a:latin typeface="Comic Sans MS" pitchFamily="66" charset="0"/>
                </a:rPr>
                <a:t>REVVING UP</a:t>
              </a:r>
            </a:p>
          </p:txBody>
        </p:sp>
      </p:grpSp>
      <p:grpSp>
        <p:nvGrpSpPr>
          <p:cNvPr id="3" name="Group 12"/>
          <p:cNvGrpSpPr>
            <a:grpSpLocks/>
          </p:cNvGrpSpPr>
          <p:nvPr/>
        </p:nvGrpSpPr>
        <p:grpSpPr bwMode="auto">
          <a:xfrm>
            <a:off x="684213" y="3500438"/>
            <a:ext cx="2087562" cy="1223962"/>
            <a:chOff x="1619672" y="3284984"/>
            <a:chExt cx="2088232" cy="1224136"/>
          </a:xfrm>
        </p:grpSpPr>
        <p:pic>
          <p:nvPicPr>
            <p:cNvPr id="2067" name="Picture 2"/>
            <p:cNvPicPr>
              <a:picLocks noChangeAspect="1" noChangeArrowheads="1"/>
            </p:cNvPicPr>
            <p:nvPr/>
          </p:nvPicPr>
          <p:blipFill>
            <a:blip r:embed="rId2"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2068" name="TextBox 9"/>
            <p:cNvSpPr txBox="1">
              <a:spLocks noChangeArrowheads="1"/>
            </p:cNvSpPr>
            <p:nvPr/>
          </p:nvSpPr>
          <p:spPr bwMode="auto">
            <a:xfrm>
              <a:off x="1619672" y="3284984"/>
              <a:ext cx="2016224" cy="338602"/>
            </a:xfrm>
            <a:prstGeom prst="rect">
              <a:avLst/>
            </a:prstGeom>
            <a:noFill/>
            <a:ln w="9525">
              <a:noFill/>
              <a:miter lim="800000"/>
              <a:headEnd/>
              <a:tailEnd/>
            </a:ln>
          </p:spPr>
          <p:txBody>
            <a:bodyPr>
              <a:spAutoFit/>
            </a:bodyPr>
            <a:lstStyle/>
            <a:p>
              <a:pPr algn="ctr"/>
              <a:r>
                <a:rPr lang="en-GB" sz="1600" b="1" dirty="0">
                  <a:solidFill>
                    <a:srgbClr val="FFC000"/>
                  </a:solidFill>
                  <a:latin typeface="Comic Sans MS" pitchFamily="66" charset="0"/>
                </a:rPr>
                <a:t>ACCELERATING</a:t>
              </a:r>
            </a:p>
          </p:txBody>
        </p:sp>
      </p:grpSp>
      <p:grpSp>
        <p:nvGrpSpPr>
          <p:cNvPr id="4" name="Group 11"/>
          <p:cNvGrpSpPr>
            <a:grpSpLocks/>
          </p:cNvGrpSpPr>
          <p:nvPr/>
        </p:nvGrpSpPr>
        <p:grpSpPr bwMode="auto">
          <a:xfrm>
            <a:off x="720213" y="1988840"/>
            <a:ext cx="2232025" cy="1152525"/>
            <a:chOff x="1547664" y="4869160"/>
            <a:chExt cx="2232248" cy="1152128"/>
          </a:xfrm>
        </p:grpSpPr>
        <p:pic>
          <p:nvPicPr>
            <p:cNvPr id="2065" name="Picture 2"/>
            <p:cNvPicPr>
              <a:picLocks noChangeAspect="1" noChangeArrowheads="1"/>
            </p:cNvPicPr>
            <p:nvPr/>
          </p:nvPicPr>
          <p:blipFill>
            <a:blip r:embed="rId2" cstate="print"/>
            <a:srcRect l="29970" t="67113" r="57985" b="12677"/>
            <a:stretch>
              <a:fillRect/>
            </a:stretch>
          </p:blipFill>
          <p:spPr bwMode="auto">
            <a:xfrm rot="5400000">
              <a:off x="2231740" y="4473116"/>
              <a:ext cx="936104" cy="2160240"/>
            </a:xfrm>
            <a:prstGeom prst="rect">
              <a:avLst/>
            </a:prstGeom>
            <a:noFill/>
            <a:ln w="9525">
              <a:noFill/>
              <a:miter lim="800000"/>
              <a:headEnd/>
              <a:tailEnd/>
            </a:ln>
          </p:spPr>
        </p:pic>
        <p:sp>
          <p:nvSpPr>
            <p:cNvPr id="2066" name="TextBox 10"/>
            <p:cNvSpPr txBox="1">
              <a:spLocks noChangeArrowheads="1"/>
            </p:cNvSpPr>
            <p:nvPr/>
          </p:nvSpPr>
          <p:spPr bwMode="auto">
            <a:xfrm>
              <a:off x="1547664" y="4869160"/>
              <a:ext cx="2232248" cy="338437"/>
            </a:xfrm>
            <a:prstGeom prst="rect">
              <a:avLst/>
            </a:prstGeom>
            <a:noFill/>
            <a:ln w="9525">
              <a:noFill/>
              <a:miter lim="800000"/>
              <a:headEnd/>
              <a:tailEnd/>
            </a:ln>
          </p:spPr>
          <p:txBody>
            <a:bodyPr>
              <a:spAutoFit/>
            </a:bodyPr>
            <a:lstStyle/>
            <a:p>
              <a:pPr algn="ctr"/>
              <a:r>
                <a:rPr lang="en-GB" sz="1600" b="1" dirty="0">
                  <a:solidFill>
                    <a:srgbClr val="00B050"/>
                  </a:solidFill>
                  <a:latin typeface="Comic Sans MS" pitchFamily="66" charset="0"/>
                </a:rPr>
                <a:t>GOING STRONG</a:t>
              </a:r>
            </a:p>
          </p:txBody>
        </p:sp>
      </p:grpSp>
      <p:sp>
        <p:nvSpPr>
          <p:cNvPr id="2063" name="TextBox 14"/>
          <p:cNvSpPr txBox="1">
            <a:spLocks noChangeArrowheads="1"/>
          </p:cNvSpPr>
          <p:nvPr/>
        </p:nvSpPr>
        <p:spPr bwMode="auto">
          <a:xfrm>
            <a:off x="539750" y="476250"/>
            <a:ext cx="4176713" cy="646113"/>
          </a:xfrm>
          <a:prstGeom prst="rect">
            <a:avLst/>
          </a:prstGeom>
          <a:noFill/>
          <a:ln w="9525">
            <a:noFill/>
            <a:miter lim="800000"/>
            <a:headEnd/>
            <a:tailEnd/>
          </a:ln>
        </p:spPr>
        <p:txBody>
          <a:bodyPr>
            <a:spAutoFit/>
          </a:bodyPr>
          <a:lstStyle/>
          <a:p>
            <a:pPr algn="ctr"/>
            <a:r>
              <a:rPr lang="en-GB" sz="3600" b="1">
                <a:solidFill>
                  <a:prstClr val="black"/>
                </a:solidFill>
                <a:latin typeface="Comic Sans MS" pitchFamily="66" charset="0"/>
              </a:rPr>
              <a:t>Progress Criteria</a:t>
            </a:r>
          </a:p>
        </p:txBody>
      </p:sp>
      <p:sp>
        <p:nvSpPr>
          <p:cNvPr id="16" name="Cloud Callout 15"/>
          <p:cNvSpPr/>
          <p:nvPr/>
        </p:nvSpPr>
        <p:spPr>
          <a:xfrm>
            <a:off x="4859338" y="188913"/>
            <a:ext cx="4033837" cy="1368425"/>
          </a:xfrm>
          <a:prstGeom prst="cloudCallout">
            <a:avLst>
              <a:gd name="adj1" fmla="val -71355"/>
              <a:gd name="adj2" fmla="val 46866"/>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1800" dirty="0">
                <a:solidFill>
                  <a:prstClr val="black"/>
                </a:solidFill>
                <a:latin typeface="Comic Sans MS" pitchFamily="66" charset="0"/>
              </a:rPr>
              <a:t>How will you know that you have made progress this lesson?</a:t>
            </a:r>
          </a:p>
        </p:txBody>
      </p:sp>
      <p:sp>
        <p:nvSpPr>
          <p:cNvPr id="14" name="TextBox 13"/>
          <p:cNvSpPr txBox="1"/>
          <p:nvPr/>
        </p:nvSpPr>
        <p:spPr>
          <a:xfrm>
            <a:off x="3413306" y="5263496"/>
            <a:ext cx="4968552" cy="707886"/>
          </a:xfrm>
          <a:prstGeom prst="rect">
            <a:avLst/>
          </a:prstGeom>
          <a:noFill/>
        </p:spPr>
        <p:txBody>
          <a:bodyPr wrap="square" rtlCol="0">
            <a:spAutoFit/>
          </a:bodyPr>
          <a:lstStyle/>
          <a:p>
            <a:pPr algn="ctr"/>
            <a:r>
              <a:rPr lang="en-GB" sz="2000" dirty="0">
                <a:solidFill>
                  <a:srgbClr val="FF0000"/>
                </a:solidFill>
                <a:latin typeface="Comic Sans MS" pitchFamily="66" charset="0"/>
              </a:rPr>
              <a:t>I can </a:t>
            </a:r>
            <a:r>
              <a:rPr lang="en-GB" sz="2000" dirty="0" smtClean="0">
                <a:solidFill>
                  <a:srgbClr val="FF0000"/>
                </a:solidFill>
                <a:latin typeface="Comic Sans MS" pitchFamily="66" charset="0"/>
              </a:rPr>
              <a:t>explain what sampling is and why we need sampling in Psychology.</a:t>
            </a:r>
            <a:endParaRPr lang="en-GB" altLang="en-US" sz="2000" dirty="0">
              <a:solidFill>
                <a:srgbClr val="FF0000"/>
              </a:solidFill>
              <a:latin typeface="Comic Sans MS" pitchFamily="66" charset="0"/>
            </a:endParaRPr>
          </a:p>
        </p:txBody>
      </p:sp>
      <p:sp>
        <p:nvSpPr>
          <p:cNvPr id="15" name="TextBox 14"/>
          <p:cNvSpPr txBox="1"/>
          <p:nvPr/>
        </p:nvSpPr>
        <p:spPr>
          <a:xfrm>
            <a:off x="3346116" y="3512553"/>
            <a:ext cx="4968552" cy="1323439"/>
          </a:xfrm>
          <a:prstGeom prst="rect">
            <a:avLst/>
          </a:prstGeom>
          <a:noFill/>
        </p:spPr>
        <p:txBody>
          <a:bodyPr wrap="square" rtlCol="0">
            <a:spAutoFit/>
          </a:bodyPr>
          <a:lstStyle/>
          <a:p>
            <a:pPr lvl="0" algn="ctr">
              <a:spcBef>
                <a:spcPct val="20000"/>
              </a:spcBef>
              <a:defRPr/>
            </a:pPr>
            <a:r>
              <a:rPr lang="en-GB" altLang="en-US" sz="2000" b="0" dirty="0">
                <a:solidFill>
                  <a:srgbClr val="FFC000"/>
                </a:solidFill>
                <a:latin typeface="Comic Sans MS" pitchFamily="66" charset="0"/>
              </a:rPr>
              <a:t>I can </a:t>
            </a:r>
            <a:r>
              <a:rPr lang="en-GB" altLang="en-US" sz="2000" b="0" dirty="0" smtClean="0">
                <a:solidFill>
                  <a:srgbClr val="FFC000"/>
                </a:solidFill>
                <a:latin typeface="Comic Sans MS" pitchFamily="66" charset="0"/>
              </a:rPr>
              <a:t>identify the strengths and weaknesses of the </a:t>
            </a:r>
            <a:r>
              <a:rPr lang="en-GB" sz="2000" b="0" kern="0" dirty="0" smtClean="0">
                <a:solidFill>
                  <a:srgbClr val="FFC000"/>
                </a:solidFill>
                <a:latin typeface="Comic Sans MS" pitchFamily="66" charset="0"/>
              </a:rPr>
              <a:t>four </a:t>
            </a:r>
            <a:r>
              <a:rPr lang="en-GB" sz="2000" b="0" kern="0" dirty="0">
                <a:solidFill>
                  <a:srgbClr val="FFC000"/>
                </a:solidFill>
                <a:latin typeface="Comic Sans MS" pitchFamily="66" charset="0"/>
              </a:rPr>
              <a:t>types of sampling techniques and understand how they are used in research.</a:t>
            </a:r>
          </a:p>
        </p:txBody>
      </p:sp>
      <p:sp>
        <p:nvSpPr>
          <p:cNvPr id="17" name="TextBox 16"/>
          <p:cNvSpPr txBox="1"/>
          <p:nvPr/>
        </p:nvSpPr>
        <p:spPr>
          <a:xfrm>
            <a:off x="3346116" y="2003103"/>
            <a:ext cx="4968552" cy="707886"/>
          </a:xfrm>
          <a:prstGeom prst="rect">
            <a:avLst/>
          </a:prstGeom>
          <a:noFill/>
        </p:spPr>
        <p:txBody>
          <a:bodyPr wrap="square" rtlCol="0">
            <a:spAutoFit/>
          </a:bodyPr>
          <a:lstStyle/>
          <a:p>
            <a:pPr lvl="0" algn="ctr"/>
            <a:r>
              <a:rPr lang="en-GB" altLang="en-US" sz="2000" b="0" dirty="0">
                <a:solidFill>
                  <a:srgbClr val="00B050"/>
                </a:solidFill>
                <a:latin typeface="Comic Sans MS" pitchFamily="66" charset="0"/>
              </a:rPr>
              <a:t>I can </a:t>
            </a:r>
            <a:r>
              <a:rPr lang="en-GB" altLang="en-US" sz="2000" b="0" dirty="0" smtClean="0">
                <a:solidFill>
                  <a:srgbClr val="00B050"/>
                </a:solidFill>
                <a:latin typeface="Comic Sans MS" pitchFamily="66" charset="0"/>
              </a:rPr>
              <a:t>apply the definitions to examples of experiments.</a:t>
            </a:r>
            <a:endParaRPr lang="en-GB" altLang="en-US" sz="2000" b="0" dirty="0">
              <a:solidFill>
                <a:srgbClr val="00B050"/>
              </a:solidFill>
              <a:latin typeface="Comic Sans MS" pitchFamily="66" charset="0"/>
            </a:endParaRPr>
          </a:p>
        </p:txBody>
      </p:sp>
    </p:spTree>
    <p:extLst>
      <p:ext uri="{BB962C8B-B14F-4D97-AF65-F5344CB8AC3E}">
        <p14:creationId xmlns:p14="http://schemas.microsoft.com/office/powerpoint/2010/main" val="150382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style>
          <a:lnRef idx="2">
            <a:schemeClr val="accent2"/>
          </a:lnRef>
          <a:fillRef idx="1">
            <a:schemeClr val="lt1"/>
          </a:fillRef>
          <a:effectRef idx="0">
            <a:schemeClr val="accent2"/>
          </a:effectRef>
          <a:fontRef idx="minor">
            <a:schemeClr val="dk1"/>
          </a:fontRef>
        </p:style>
        <p:txBody>
          <a:bodyPr/>
          <a:lstStyle/>
          <a:p>
            <a:r>
              <a:rPr lang="en-GB" sz="3200" dirty="0" smtClean="0">
                <a:solidFill>
                  <a:schemeClr val="tx1"/>
                </a:solidFill>
                <a:latin typeface="Comic Sans MS" panose="030F0702030302020204" pitchFamily="66" charset="0"/>
              </a:rPr>
              <a:t>Which one of these questions represents how you would eat the </a:t>
            </a:r>
            <a:r>
              <a:rPr lang="en-GB" sz="3200" dirty="0" err="1" smtClean="0">
                <a:solidFill>
                  <a:schemeClr val="tx1"/>
                </a:solidFill>
                <a:latin typeface="Comic Sans MS" panose="030F0702030302020204" pitchFamily="66" charset="0"/>
              </a:rPr>
              <a:t>smarties</a:t>
            </a:r>
            <a:r>
              <a:rPr lang="en-GB" sz="3200" dirty="0" smtClean="0">
                <a:solidFill>
                  <a:schemeClr val="tx1"/>
                </a:solidFill>
                <a:latin typeface="Comic Sans MS" panose="030F0702030302020204" pitchFamily="66" charset="0"/>
              </a:rPr>
              <a:t>?</a:t>
            </a:r>
            <a:endParaRPr lang="en-GB" sz="3200" dirty="0">
              <a:solidFill>
                <a:schemeClr val="tx1"/>
              </a:solidFill>
              <a:latin typeface="Comic Sans MS" panose="030F0702030302020204" pitchFamily="66" charset="0"/>
            </a:endParaRPr>
          </a:p>
        </p:txBody>
      </p:sp>
      <p:sp>
        <p:nvSpPr>
          <p:cNvPr id="4" name="Content Placeholder 2"/>
          <p:cNvSpPr>
            <a:spLocks noGrp="1"/>
          </p:cNvSpPr>
          <p:nvPr>
            <p:ph idx="1"/>
          </p:nvPr>
        </p:nvSpPr>
        <p:spPr>
          <a:xfrm>
            <a:off x="914400" y="4778829"/>
            <a:ext cx="8229600" cy="4525963"/>
          </a:xfrm>
        </p:spPr>
        <p:txBody>
          <a:bodyPr/>
          <a:lstStyle/>
          <a:p>
            <a:pPr algn="ctr" eaLnBrk="1" hangingPunct="1">
              <a:buFont typeface="Arial" charset="0"/>
              <a:buNone/>
            </a:pPr>
            <a:r>
              <a:rPr lang="en-GB" dirty="0">
                <a:solidFill>
                  <a:srgbClr val="FF0000"/>
                </a:solidFill>
                <a:latin typeface="Comic Sans MS" panose="030F0702030302020204" pitchFamily="66" charset="0"/>
              </a:rPr>
              <a:t>	</a:t>
            </a:r>
            <a:r>
              <a:rPr lang="en-GB" dirty="0" smtClean="0">
                <a:solidFill>
                  <a:srgbClr val="FF0000"/>
                </a:solidFill>
                <a:latin typeface="Comic Sans MS" panose="030F0702030302020204" pitchFamily="66" charset="0"/>
              </a:rPr>
              <a:t>	</a:t>
            </a:r>
            <a:endParaRPr lang="en-GB" dirty="0" smtClean="0">
              <a:solidFill>
                <a:srgbClr val="00B0F0"/>
              </a:solidFill>
              <a:latin typeface="Comic Sans MS" panose="030F0702030302020204" pitchFamily="66" charset="0"/>
            </a:endParaRPr>
          </a:p>
          <a:p>
            <a:pPr algn="ctr" eaLnBrk="1" hangingPunct="1">
              <a:buFont typeface="Arial" charset="0"/>
              <a:buNone/>
            </a:pPr>
            <a:endParaRPr lang="en-GB" dirty="0" smtClean="0">
              <a:latin typeface="Comic Sans MS" panose="030F0702030302020204" pitchFamily="66" charset="0"/>
            </a:endParaRPr>
          </a:p>
          <a:p>
            <a:pPr algn="ctr" eaLnBrk="1" hangingPunct="1"/>
            <a:endParaRPr lang="en-GB" dirty="0" smtClean="0">
              <a:solidFill>
                <a:srgbClr val="FF0000"/>
              </a:solidFill>
              <a:latin typeface="Comic Sans MS" panose="030F0702030302020204" pitchFamily="66" charset="0"/>
            </a:endParaRPr>
          </a:p>
        </p:txBody>
      </p:sp>
      <p:sp>
        <p:nvSpPr>
          <p:cNvPr id="3" name="Rectangle 2"/>
          <p:cNvSpPr/>
          <p:nvPr/>
        </p:nvSpPr>
        <p:spPr>
          <a:xfrm>
            <a:off x="272637" y="1669156"/>
            <a:ext cx="4318990" cy="1200329"/>
          </a:xfrm>
          <a:prstGeom prst="rect">
            <a:avLst/>
          </a:prstGeom>
        </p:spPr>
        <p:txBody>
          <a:bodyPr wrap="square">
            <a:spAutoFit/>
          </a:bodyPr>
          <a:lstStyle/>
          <a:p>
            <a:pPr algn="ctr" eaLnBrk="1" hangingPunct="1">
              <a:buFont typeface="Arial" charset="0"/>
              <a:buNone/>
            </a:pPr>
            <a:r>
              <a:rPr lang="en-GB" sz="2400" dirty="0">
                <a:solidFill>
                  <a:schemeClr val="tx1"/>
                </a:solidFill>
                <a:latin typeface="Comic Sans MS" panose="030F0702030302020204" pitchFamily="66" charset="0"/>
              </a:rPr>
              <a:t>Who would choose to eat the </a:t>
            </a:r>
            <a:r>
              <a:rPr lang="en-GB" sz="2400" dirty="0" err="1">
                <a:solidFill>
                  <a:schemeClr val="tx1"/>
                </a:solidFill>
                <a:latin typeface="Comic Sans MS" panose="030F0702030302020204" pitchFamily="66" charset="0"/>
              </a:rPr>
              <a:t>smarties</a:t>
            </a:r>
            <a:r>
              <a:rPr lang="en-GB" sz="2400" dirty="0">
                <a:solidFill>
                  <a:schemeClr val="tx1"/>
                </a:solidFill>
                <a:latin typeface="Comic Sans MS" panose="030F0702030302020204" pitchFamily="66" charset="0"/>
              </a:rPr>
              <a:t> colour by colour? </a:t>
            </a:r>
          </a:p>
        </p:txBody>
      </p:sp>
      <p:sp>
        <p:nvSpPr>
          <p:cNvPr id="5" name="Rectangle 4"/>
          <p:cNvSpPr/>
          <p:nvPr/>
        </p:nvSpPr>
        <p:spPr>
          <a:xfrm>
            <a:off x="4572000" y="1726747"/>
            <a:ext cx="4168239" cy="1384995"/>
          </a:xfrm>
          <a:prstGeom prst="rect">
            <a:avLst/>
          </a:prstGeom>
        </p:spPr>
        <p:txBody>
          <a:bodyPr wrap="square">
            <a:spAutoFit/>
          </a:bodyPr>
          <a:lstStyle/>
          <a:p>
            <a:pPr algn="ctr" eaLnBrk="1" hangingPunct="1">
              <a:buFont typeface="Arial" charset="0"/>
              <a:buNone/>
            </a:pPr>
            <a:r>
              <a:rPr lang="en-GB" sz="2800" dirty="0" smtClean="0">
                <a:solidFill>
                  <a:schemeClr val="tx1"/>
                </a:solidFill>
                <a:latin typeface="Comic Sans MS" panose="030F0702030302020204" pitchFamily="66" charset="0"/>
              </a:rPr>
              <a:t>Who would eat </a:t>
            </a:r>
            <a:r>
              <a:rPr lang="en-GB" sz="2800" dirty="0">
                <a:solidFill>
                  <a:schemeClr val="tx1"/>
                </a:solidFill>
                <a:latin typeface="Comic Sans MS" panose="030F0702030302020204" pitchFamily="66" charset="0"/>
              </a:rPr>
              <a:t>the </a:t>
            </a:r>
            <a:r>
              <a:rPr lang="en-GB" sz="2800" dirty="0" smtClean="0">
                <a:solidFill>
                  <a:schemeClr val="tx1"/>
                </a:solidFill>
                <a:latin typeface="Comic Sans MS" panose="030F0702030302020204" pitchFamily="66" charset="0"/>
              </a:rPr>
              <a:t>ones </a:t>
            </a:r>
            <a:r>
              <a:rPr lang="en-GB" sz="2800" dirty="0">
                <a:solidFill>
                  <a:schemeClr val="tx1"/>
                </a:solidFill>
                <a:latin typeface="Comic Sans MS" panose="030F0702030302020204" pitchFamily="66" charset="0"/>
              </a:rPr>
              <a:t>that came out first? </a:t>
            </a:r>
          </a:p>
        </p:txBody>
      </p:sp>
      <p:sp>
        <p:nvSpPr>
          <p:cNvPr id="8" name="Rectangle 7"/>
          <p:cNvSpPr/>
          <p:nvPr/>
        </p:nvSpPr>
        <p:spPr>
          <a:xfrm>
            <a:off x="146132" y="4357507"/>
            <a:ext cx="4572000" cy="1200329"/>
          </a:xfrm>
          <a:prstGeom prst="rect">
            <a:avLst/>
          </a:prstGeom>
        </p:spPr>
        <p:txBody>
          <a:bodyPr>
            <a:spAutoFit/>
          </a:bodyPr>
          <a:lstStyle/>
          <a:p>
            <a:pPr algn="ctr" eaLnBrk="1" hangingPunct="1">
              <a:buFont typeface="Arial" charset="0"/>
              <a:buNone/>
            </a:pPr>
            <a:r>
              <a:rPr lang="en-GB" sz="2400" dirty="0" smtClean="0">
                <a:solidFill>
                  <a:schemeClr val="tx1"/>
                </a:solidFill>
                <a:latin typeface="Comic Sans MS" panose="030F0702030302020204" pitchFamily="66" charset="0"/>
              </a:rPr>
              <a:t>Who felt as though the </a:t>
            </a:r>
            <a:r>
              <a:rPr lang="en-GB" sz="2400" dirty="0" err="1" smtClean="0">
                <a:solidFill>
                  <a:schemeClr val="tx1"/>
                </a:solidFill>
                <a:latin typeface="Comic Sans MS" panose="030F0702030302020204" pitchFamily="66" charset="0"/>
              </a:rPr>
              <a:t>smarties</a:t>
            </a:r>
            <a:r>
              <a:rPr lang="en-GB" sz="2400" dirty="0" smtClean="0">
                <a:solidFill>
                  <a:schemeClr val="tx1"/>
                </a:solidFill>
                <a:latin typeface="Comic Sans MS" panose="030F0702030302020204" pitchFamily="66" charset="0"/>
              </a:rPr>
              <a:t> were calling </a:t>
            </a:r>
            <a:r>
              <a:rPr lang="en-GB" sz="2400" dirty="0">
                <a:solidFill>
                  <a:schemeClr val="tx1"/>
                </a:solidFill>
                <a:latin typeface="Comic Sans MS" panose="030F0702030302020204" pitchFamily="66" charset="0"/>
              </a:rPr>
              <a:t>at you </a:t>
            </a:r>
            <a:r>
              <a:rPr lang="en-GB" sz="2400" dirty="0" smtClean="0">
                <a:solidFill>
                  <a:schemeClr val="tx1"/>
                </a:solidFill>
                <a:latin typeface="Comic Sans MS" panose="030F0702030302020204" pitchFamily="66" charset="0"/>
              </a:rPr>
              <a:t>‘eat me, </a:t>
            </a:r>
            <a:r>
              <a:rPr lang="en-GB" sz="2400" dirty="0">
                <a:solidFill>
                  <a:schemeClr val="tx1"/>
                </a:solidFill>
                <a:latin typeface="Comic Sans MS" panose="030F0702030302020204" pitchFamily="66" charset="0"/>
              </a:rPr>
              <a:t>eat me</a:t>
            </a:r>
            <a:r>
              <a:rPr lang="en-GB" sz="2400" dirty="0" smtClean="0">
                <a:solidFill>
                  <a:schemeClr val="tx1"/>
                </a:solidFill>
                <a:latin typeface="Comic Sans MS" panose="030F0702030302020204" pitchFamily="66" charset="0"/>
              </a:rPr>
              <a:t>’?</a:t>
            </a:r>
            <a:endParaRPr lang="en-GB" sz="2400" dirty="0">
              <a:solidFill>
                <a:schemeClr val="tx1"/>
              </a:solidFill>
              <a:latin typeface="Comic Sans MS" panose="030F0702030302020204" pitchFamily="66" charset="0"/>
            </a:endParaRPr>
          </a:p>
        </p:txBody>
      </p:sp>
      <p:sp>
        <p:nvSpPr>
          <p:cNvPr id="9" name="TextBox 8"/>
          <p:cNvSpPr txBox="1"/>
          <p:nvPr/>
        </p:nvSpPr>
        <p:spPr>
          <a:xfrm>
            <a:off x="996536" y="5742501"/>
            <a:ext cx="2569028" cy="830997"/>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dirty="0" smtClean="0">
                <a:solidFill>
                  <a:schemeClr val="tx1"/>
                </a:solidFill>
                <a:latin typeface="Comic Sans MS" panose="030F0702030302020204" pitchFamily="66" charset="0"/>
              </a:rPr>
              <a:t>Self-selecting sampling</a:t>
            </a:r>
            <a:endParaRPr lang="en-GB" sz="2400" dirty="0">
              <a:solidFill>
                <a:schemeClr val="tx1"/>
              </a:solidFill>
              <a:latin typeface="Comic Sans MS" panose="030F0702030302020204" pitchFamily="66" charset="0"/>
            </a:endParaRPr>
          </a:p>
        </p:txBody>
      </p:sp>
      <p:sp>
        <p:nvSpPr>
          <p:cNvPr id="10" name="TextBox 9"/>
          <p:cNvSpPr txBox="1"/>
          <p:nvPr/>
        </p:nvSpPr>
        <p:spPr>
          <a:xfrm>
            <a:off x="5061856" y="4452333"/>
            <a:ext cx="3592287"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tx1"/>
                </a:solidFill>
                <a:latin typeface="Comic Sans MS" panose="030F0702030302020204" pitchFamily="66" charset="0"/>
              </a:rPr>
              <a:t>Who would put them into a big pot and close their eyes and select one with their hand?</a:t>
            </a:r>
            <a:endParaRPr lang="en-GB" sz="2000" dirty="0">
              <a:solidFill>
                <a:schemeClr val="tx1"/>
              </a:solidFill>
              <a:latin typeface="Comic Sans MS" panose="030F0702030302020204" pitchFamily="66" charset="0"/>
            </a:endParaRPr>
          </a:p>
        </p:txBody>
      </p:sp>
      <p:sp>
        <p:nvSpPr>
          <p:cNvPr id="11" name="TextBox 10"/>
          <p:cNvSpPr txBox="1"/>
          <p:nvPr/>
        </p:nvSpPr>
        <p:spPr>
          <a:xfrm>
            <a:off x="5798458" y="5837328"/>
            <a:ext cx="2569028" cy="830997"/>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dirty="0" smtClean="0">
                <a:solidFill>
                  <a:schemeClr val="tx1"/>
                </a:solidFill>
                <a:latin typeface="Comic Sans MS" panose="030F0702030302020204" pitchFamily="66" charset="0"/>
              </a:rPr>
              <a:t>Random sampling</a:t>
            </a:r>
            <a:endParaRPr lang="en-GB" sz="2400" dirty="0">
              <a:solidFill>
                <a:schemeClr val="tx1"/>
              </a:solidFill>
              <a:latin typeface="Comic Sans MS" panose="030F0702030302020204" pitchFamily="66" charset="0"/>
            </a:endParaRPr>
          </a:p>
        </p:txBody>
      </p:sp>
      <p:sp>
        <p:nvSpPr>
          <p:cNvPr id="12" name="TextBox 11"/>
          <p:cNvSpPr txBox="1"/>
          <p:nvPr/>
        </p:nvSpPr>
        <p:spPr>
          <a:xfrm>
            <a:off x="708231" y="3054151"/>
            <a:ext cx="2569028" cy="830997"/>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dirty="0" smtClean="0">
                <a:solidFill>
                  <a:schemeClr val="tx1"/>
                </a:solidFill>
                <a:latin typeface="Comic Sans MS" panose="030F0702030302020204" pitchFamily="66" charset="0"/>
              </a:rPr>
              <a:t>Stratified sampling</a:t>
            </a:r>
            <a:endParaRPr lang="en-GB" sz="2400" dirty="0">
              <a:solidFill>
                <a:schemeClr val="tx1"/>
              </a:solidFill>
              <a:latin typeface="Comic Sans MS" panose="030F0702030302020204" pitchFamily="66" charset="0"/>
            </a:endParaRPr>
          </a:p>
        </p:txBody>
      </p:sp>
      <p:sp>
        <p:nvSpPr>
          <p:cNvPr id="13" name="TextBox 12"/>
          <p:cNvSpPr txBox="1"/>
          <p:nvPr/>
        </p:nvSpPr>
        <p:spPr>
          <a:xfrm>
            <a:off x="5573485" y="3054152"/>
            <a:ext cx="2569028" cy="830997"/>
          </a:xfrm>
          <a:prstGeom prst="rect">
            <a:avLst/>
          </a:prstGeom>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dirty="0" smtClean="0">
                <a:solidFill>
                  <a:schemeClr val="tx1"/>
                </a:solidFill>
                <a:latin typeface="Comic Sans MS" panose="030F0702030302020204" pitchFamily="66" charset="0"/>
              </a:rPr>
              <a:t>Opportunity sampling</a:t>
            </a:r>
            <a:endParaRPr lang="en-GB" sz="2400" dirty="0">
              <a:solidFill>
                <a:schemeClr val="tx1"/>
              </a:solidFill>
              <a:latin typeface="Comic Sans MS" panose="030F0702030302020204" pitchFamily="66" charset="0"/>
            </a:endParaRPr>
          </a:p>
        </p:txBody>
      </p:sp>
      <p:pic>
        <p:nvPicPr>
          <p:cNvPr id="14" name="Picture 2" descr="http://images6.fanpop.com/image/photos/32800000/Smarties-smarties-32878037-1024-7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7147" y="3054151"/>
            <a:ext cx="1541667" cy="115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53217" y="334924"/>
            <a:ext cx="8352928" cy="388843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600" b="1" u="sng" dirty="0" smtClean="0">
                <a:latin typeface="Comic Sans MS" panose="030F0702030302020204" pitchFamily="66" charset="0"/>
              </a:rPr>
              <a:t>Sampling</a:t>
            </a:r>
          </a:p>
          <a:p>
            <a:r>
              <a:rPr lang="en-GB" sz="2400" dirty="0" smtClean="0">
                <a:latin typeface="Comic Sans MS" panose="030F0702030302020204" pitchFamily="66" charset="0"/>
              </a:rPr>
              <a:t>One of the main aims of a research study is to be able to generalise from small samples as it is not possible to test everyone!</a:t>
            </a:r>
          </a:p>
          <a:p>
            <a:pPr>
              <a:buFont typeface="Arial" pitchFamily="34" charset="0"/>
              <a:buNone/>
            </a:pPr>
            <a:endParaRPr lang="en-GB" sz="2400" dirty="0" smtClean="0">
              <a:latin typeface="Comic Sans MS" panose="030F0702030302020204" pitchFamily="66" charset="0"/>
            </a:endParaRPr>
          </a:p>
          <a:p>
            <a:r>
              <a:rPr lang="en-GB" sz="2400" dirty="0" smtClean="0">
                <a:latin typeface="Comic Sans MS" panose="030F0702030302020204" pitchFamily="66" charset="0"/>
              </a:rPr>
              <a:t>There are three technical terms to think about:</a:t>
            </a:r>
          </a:p>
          <a:p>
            <a:pPr>
              <a:buFont typeface="Arial" pitchFamily="34" charset="0"/>
              <a:buNone/>
            </a:pPr>
            <a:r>
              <a:rPr lang="en-GB" sz="2400" dirty="0" smtClean="0">
                <a:latin typeface="Comic Sans MS" panose="030F0702030302020204" pitchFamily="66" charset="0"/>
              </a:rPr>
              <a:t>                a) population</a:t>
            </a:r>
          </a:p>
          <a:p>
            <a:pPr>
              <a:buFont typeface="Arial" pitchFamily="34" charset="0"/>
              <a:buNone/>
            </a:pPr>
            <a:r>
              <a:rPr lang="en-GB" sz="2400" dirty="0" smtClean="0">
                <a:latin typeface="Comic Sans MS" panose="030F0702030302020204" pitchFamily="66" charset="0"/>
              </a:rPr>
              <a:t>                b) target population</a:t>
            </a:r>
          </a:p>
          <a:p>
            <a:pPr>
              <a:buFont typeface="Arial" pitchFamily="34" charset="0"/>
              <a:buNone/>
            </a:pPr>
            <a:r>
              <a:rPr lang="en-GB" sz="2400" dirty="0" smtClean="0">
                <a:latin typeface="Comic Sans MS" panose="030F0702030302020204" pitchFamily="66" charset="0"/>
              </a:rPr>
              <a:t>                c) sample</a:t>
            </a:r>
            <a:endParaRPr lang="en-GB" sz="2400" dirty="0">
              <a:latin typeface="Comic Sans MS" panose="030F0702030302020204" pitchFamily="66" charset="0"/>
            </a:endParaRPr>
          </a:p>
        </p:txBody>
      </p:sp>
      <p:grpSp>
        <p:nvGrpSpPr>
          <p:cNvPr id="10" name="Group 169"/>
          <p:cNvGrpSpPr>
            <a:grpSpLocks/>
          </p:cNvGrpSpPr>
          <p:nvPr/>
        </p:nvGrpSpPr>
        <p:grpSpPr bwMode="auto">
          <a:xfrm>
            <a:off x="2173793" y="4649787"/>
            <a:ext cx="3976687" cy="1766888"/>
            <a:chOff x="110" y="1071"/>
            <a:chExt cx="5518" cy="2971"/>
          </a:xfrm>
        </p:grpSpPr>
        <p:pic>
          <p:nvPicPr>
            <p:cNvPr id="11" name="Picture 93" descr="edit7"/>
            <p:cNvPicPr>
              <a:picLocks noChangeAspect="1" noChangeArrowheads="1"/>
            </p:cNvPicPr>
            <p:nvPr/>
          </p:nvPicPr>
          <p:blipFill>
            <a:blip r:embed="rId3" cstate="print"/>
            <a:srcRect/>
            <a:stretch>
              <a:fillRect/>
            </a:stretch>
          </p:blipFill>
          <p:spPr bwMode="auto">
            <a:xfrm>
              <a:off x="4052" y="1480"/>
              <a:ext cx="420" cy="1003"/>
            </a:xfrm>
            <a:prstGeom prst="rect">
              <a:avLst/>
            </a:prstGeom>
            <a:noFill/>
          </p:spPr>
        </p:pic>
        <p:pic>
          <p:nvPicPr>
            <p:cNvPr id="12" name="Picture 134" descr="edit10"/>
            <p:cNvPicPr>
              <a:picLocks noChangeAspect="1" noChangeArrowheads="1"/>
            </p:cNvPicPr>
            <p:nvPr/>
          </p:nvPicPr>
          <p:blipFill>
            <a:blip r:embed="rId4" cstate="print"/>
            <a:srcRect/>
            <a:stretch>
              <a:fillRect/>
            </a:stretch>
          </p:blipFill>
          <p:spPr bwMode="auto">
            <a:xfrm>
              <a:off x="4468" y="1480"/>
              <a:ext cx="412" cy="980"/>
            </a:xfrm>
            <a:prstGeom prst="rect">
              <a:avLst/>
            </a:prstGeom>
            <a:noFill/>
          </p:spPr>
        </p:pic>
        <p:pic>
          <p:nvPicPr>
            <p:cNvPr id="13" name="Picture 92" descr="edit17"/>
            <p:cNvPicPr>
              <a:picLocks noChangeAspect="1" noChangeArrowheads="1"/>
            </p:cNvPicPr>
            <p:nvPr/>
          </p:nvPicPr>
          <p:blipFill>
            <a:blip r:embed="rId5" cstate="print"/>
            <a:srcRect/>
            <a:stretch>
              <a:fillRect/>
            </a:stretch>
          </p:blipFill>
          <p:spPr bwMode="auto">
            <a:xfrm>
              <a:off x="1610" y="1344"/>
              <a:ext cx="310" cy="902"/>
            </a:xfrm>
            <a:prstGeom prst="rect">
              <a:avLst/>
            </a:prstGeom>
            <a:noFill/>
          </p:spPr>
        </p:pic>
        <p:pic>
          <p:nvPicPr>
            <p:cNvPr id="14" name="Picture 118" descr="edit10"/>
            <p:cNvPicPr>
              <a:picLocks noChangeAspect="1" noChangeArrowheads="1"/>
            </p:cNvPicPr>
            <p:nvPr/>
          </p:nvPicPr>
          <p:blipFill>
            <a:blip r:embed="rId6" cstate="print"/>
            <a:srcRect/>
            <a:stretch>
              <a:fillRect/>
            </a:stretch>
          </p:blipFill>
          <p:spPr bwMode="auto">
            <a:xfrm>
              <a:off x="968" y="1525"/>
              <a:ext cx="418" cy="995"/>
            </a:xfrm>
            <a:prstGeom prst="rect">
              <a:avLst/>
            </a:prstGeom>
            <a:noFill/>
          </p:spPr>
        </p:pic>
        <p:pic>
          <p:nvPicPr>
            <p:cNvPr id="15" name="Picture 113" descr="edit12"/>
            <p:cNvPicPr>
              <a:picLocks noChangeAspect="1" noChangeArrowheads="1"/>
            </p:cNvPicPr>
            <p:nvPr/>
          </p:nvPicPr>
          <p:blipFill>
            <a:blip r:embed="rId7" cstate="print"/>
            <a:srcRect/>
            <a:stretch>
              <a:fillRect/>
            </a:stretch>
          </p:blipFill>
          <p:spPr bwMode="auto">
            <a:xfrm>
              <a:off x="3606" y="1434"/>
              <a:ext cx="406" cy="1006"/>
            </a:xfrm>
            <a:prstGeom prst="rect">
              <a:avLst/>
            </a:prstGeom>
            <a:noFill/>
          </p:spPr>
        </p:pic>
        <p:pic>
          <p:nvPicPr>
            <p:cNvPr id="16" name="Picture 155" descr="edit14"/>
            <p:cNvPicPr>
              <a:picLocks noChangeAspect="1" noChangeArrowheads="1"/>
            </p:cNvPicPr>
            <p:nvPr/>
          </p:nvPicPr>
          <p:blipFill>
            <a:blip r:embed="rId8" cstate="print"/>
            <a:srcRect/>
            <a:stretch>
              <a:fillRect/>
            </a:stretch>
          </p:blipFill>
          <p:spPr bwMode="auto">
            <a:xfrm>
              <a:off x="3151" y="1325"/>
              <a:ext cx="332" cy="1014"/>
            </a:xfrm>
            <a:prstGeom prst="rect">
              <a:avLst/>
            </a:prstGeom>
            <a:noFill/>
          </p:spPr>
        </p:pic>
        <p:pic>
          <p:nvPicPr>
            <p:cNvPr id="17" name="Picture 156" descr="edit17"/>
            <p:cNvPicPr>
              <a:picLocks noChangeAspect="1" noChangeArrowheads="1"/>
            </p:cNvPicPr>
            <p:nvPr/>
          </p:nvPicPr>
          <p:blipFill>
            <a:blip r:embed="rId9" cstate="print"/>
            <a:srcRect/>
            <a:stretch>
              <a:fillRect/>
            </a:stretch>
          </p:blipFill>
          <p:spPr bwMode="auto">
            <a:xfrm>
              <a:off x="3149" y="1321"/>
              <a:ext cx="344" cy="1000"/>
            </a:xfrm>
            <a:prstGeom prst="rect">
              <a:avLst/>
            </a:prstGeom>
            <a:noFill/>
          </p:spPr>
        </p:pic>
        <p:pic>
          <p:nvPicPr>
            <p:cNvPr id="18" name="Picture 157" descr="edit4"/>
            <p:cNvPicPr>
              <a:picLocks noChangeAspect="1" noChangeArrowheads="1"/>
            </p:cNvPicPr>
            <p:nvPr/>
          </p:nvPicPr>
          <p:blipFill>
            <a:blip r:embed="rId10" cstate="print"/>
            <a:srcRect/>
            <a:stretch>
              <a:fillRect/>
            </a:stretch>
          </p:blipFill>
          <p:spPr bwMode="auto">
            <a:xfrm>
              <a:off x="2580" y="1405"/>
              <a:ext cx="298" cy="898"/>
            </a:xfrm>
            <a:prstGeom prst="rect">
              <a:avLst/>
            </a:prstGeom>
            <a:noFill/>
          </p:spPr>
        </p:pic>
        <p:pic>
          <p:nvPicPr>
            <p:cNvPr id="19" name="Picture 158" descr="edit8"/>
            <p:cNvPicPr>
              <a:picLocks noChangeAspect="1" noChangeArrowheads="1"/>
            </p:cNvPicPr>
            <p:nvPr/>
          </p:nvPicPr>
          <p:blipFill>
            <a:blip r:embed="rId11" cstate="print"/>
            <a:srcRect/>
            <a:stretch>
              <a:fillRect/>
            </a:stretch>
          </p:blipFill>
          <p:spPr bwMode="auto">
            <a:xfrm>
              <a:off x="2897" y="1413"/>
              <a:ext cx="312" cy="912"/>
            </a:xfrm>
            <a:prstGeom prst="rect">
              <a:avLst/>
            </a:prstGeom>
            <a:noFill/>
          </p:spPr>
        </p:pic>
        <p:pic>
          <p:nvPicPr>
            <p:cNvPr id="20" name="Picture 159" descr="edit7"/>
            <p:cNvPicPr>
              <a:picLocks noChangeAspect="1" noChangeArrowheads="1"/>
            </p:cNvPicPr>
            <p:nvPr/>
          </p:nvPicPr>
          <p:blipFill>
            <a:blip r:embed="rId12" cstate="print"/>
            <a:srcRect/>
            <a:stretch>
              <a:fillRect/>
            </a:stretch>
          </p:blipFill>
          <p:spPr bwMode="auto">
            <a:xfrm>
              <a:off x="2280" y="1310"/>
              <a:ext cx="414" cy="988"/>
            </a:xfrm>
            <a:prstGeom prst="rect">
              <a:avLst/>
            </a:prstGeom>
            <a:noFill/>
          </p:spPr>
        </p:pic>
        <p:pic>
          <p:nvPicPr>
            <p:cNvPr id="21" name="Picture 160" descr="edit3"/>
            <p:cNvPicPr>
              <a:picLocks noChangeAspect="1" noChangeArrowheads="1"/>
            </p:cNvPicPr>
            <p:nvPr/>
          </p:nvPicPr>
          <p:blipFill>
            <a:blip r:embed="rId13" cstate="print"/>
            <a:srcRect/>
            <a:stretch>
              <a:fillRect/>
            </a:stretch>
          </p:blipFill>
          <p:spPr bwMode="auto">
            <a:xfrm>
              <a:off x="1897" y="1294"/>
              <a:ext cx="346" cy="1054"/>
            </a:xfrm>
            <a:prstGeom prst="rect">
              <a:avLst/>
            </a:prstGeom>
            <a:noFill/>
          </p:spPr>
        </p:pic>
        <p:pic>
          <p:nvPicPr>
            <p:cNvPr id="22" name="Picture 161" descr="edit1"/>
            <p:cNvPicPr>
              <a:picLocks noChangeAspect="1" noChangeArrowheads="1"/>
            </p:cNvPicPr>
            <p:nvPr/>
          </p:nvPicPr>
          <p:blipFill>
            <a:blip r:embed="rId14" cstate="print"/>
            <a:srcRect/>
            <a:stretch>
              <a:fillRect/>
            </a:stretch>
          </p:blipFill>
          <p:spPr bwMode="auto">
            <a:xfrm>
              <a:off x="2084" y="1219"/>
              <a:ext cx="260" cy="884"/>
            </a:xfrm>
            <a:prstGeom prst="rect">
              <a:avLst/>
            </a:prstGeom>
            <a:noFill/>
          </p:spPr>
        </p:pic>
        <p:pic>
          <p:nvPicPr>
            <p:cNvPr id="23" name="Picture 162" descr="edit3"/>
            <p:cNvPicPr>
              <a:picLocks noChangeAspect="1" noChangeArrowheads="1"/>
            </p:cNvPicPr>
            <p:nvPr/>
          </p:nvPicPr>
          <p:blipFill>
            <a:blip r:embed="rId15" cstate="print"/>
            <a:srcRect/>
            <a:stretch>
              <a:fillRect/>
            </a:stretch>
          </p:blipFill>
          <p:spPr bwMode="auto">
            <a:xfrm>
              <a:off x="2444" y="1202"/>
              <a:ext cx="312" cy="952"/>
            </a:xfrm>
            <a:prstGeom prst="rect">
              <a:avLst/>
            </a:prstGeom>
            <a:noFill/>
          </p:spPr>
        </p:pic>
        <p:pic>
          <p:nvPicPr>
            <p:cNvPr id="24" name="Picture 163" descr="edit10"/>
            <p:cNvPicPr>
              <a:picLocks noChangeAspect="1" noChangeArrowheads="1"/>
            </p:cNvPicPr>
            <p:nvPr/>
          </p:nvPicPr>
          <p:blipFill>
            <a:blip r:embed="rId4" cstate="print"/>
            <a:srcRect/>
            <a:stretch>
              <a:fillRect/>
            </a:stretch>
          </p:blipFill>
          <p:spPr bwMode="auto">
            <a:xfrm>
              <a:off x="1847" y="1172"/>
              <a:ext cx="412" cy="980"/>
            </a:xfrm>
            <a:prstGeom prst="rect">
              <a:avLst/>
            </a:prstGeom>
            <a:noFill/>
          </p:spPr>
        </p:pic>
        <p:pic>
          <p:nvPicPr>
            <p:cNvPr id="25" name="Picture 164" descr="edit5"/>
            <p:cNvPicPr>
              <a:picLocks noChangeAspect="1" noChangeArrowheads="1"/>
            </p:cNvPicPr>
            <p:nvPr/>
          </p:nvPicPr>
          <p:blipFill>
            <a:blip r:embed="rId16" cstate="print"/>
            <a:srcRect/>
            <a:stretch>
              <a:fillRect/>
            </a:stretch>
          </p:blipFill>
          <p:spPr bwMode="auto">
            <a:xfrm>
              <a:off x="2834" y="1206"/>
              <a:ext cx="328" cy="962"/>
            </a:xfrm>
            <a:prstGeom prst="rect">
              <a:avLst/>
            </a:prstGeom>
            <a:noFill/>
          </p:spPr>
        </p:pic>
        <p:pic>
          <p:nvPicPr>
            <p:cNvPr id="26" name="Picture 165" descr="edit17"/>
            <p:cNvPicPr>
              <a:picLocks noChangeAspect="1" noChangeArrowheads="1"/>
            </p:cNvPicPr>
            <p:nvPr/>
          </p:nvPicPr>
          <p:blipFill>
            <a:blip r:embed="rId5" cstate="print"/>
            <a:srcRect/>
            <a:stretch>
              <a:fillRect/>
            </a:stretch>
          </p:blipFill>
          <p:spPr bwMode="auto">
            <a:xfrm>
              <a:off x="2017" y="1182"/>
              <a:ext cx="310" cy="902"/>
            </a:xfrm>
            <a:prstGeom prst="rect">
              <a:avLst/>
            </a:prstGeom>
            <a:noFill/>
          </p:spPr>
        </p:pic>
        <p:pic>
          <p:nvPicPr>
            <p:cNvPr id="27" name="Picture 166" descr="edit6"/>
            <p:cNvPicPr>
              <a:picLocks noChangeAspect="1" noChangeArrowheads="1"/>
            </p:cNvPicPr>
            <p:nvPr/>
          </p:nvPicPr>
          <p:blipFill>
            <a:blip r:embed="rId17" cstate="print"/>
            <a:srcRect/>
            <a:stretch>
              <a:fillRect/>
            </a:stretch>
          </p:blipFill>
          <p:spPr bwMode="auto">
            <a:xfrm>
              <a:off x="2245" y="1117"/>
              <a:ext cx="334" cy="1062"/>
            </a:xfrm>
            <a:prstGeom prst="rect">
              <a:avLst/>
            </a:prstGeom>
            <a:noFill/>
          </p:spPr>
        </p:pic>
        <p:pic>
          <p:nvPicPr>
            <p:cNvPr id="28" name="Picture 167" descr="edit5"/>
            <p:cNvPicPr>
              <a:picLocks noChangeAspect="1" noChangeArrowheads="1"/>
            </p:cNvPicPr>
            <p:nvPr/>
          </p:nvPicPr>
          <p:blipFill>
            <a:blip r:embed="rId18" cstate="print"/>
            <a:srcRect/>
            <a:stretch>
              <a:fillRect/>
            </a:stretch>
          </p:blipFill>
          <p:spPr bwMode="auto">
            <a:xfrm>
              <a:off x="2608" y="1071"/>
              <a:ext cx="364" cy="1066"/>
            </a:xfrm>
            <a:prstGeom prst="rect">
              <a:avLst/>
            </a:prstGeom>
            <a:noFill/>
          </p:spPr>
        </p:pic>
        <p:pic>
          <p:nvPicPr>
            <p:cNvPr id="29" name="Picture 168" descr="EDIT15"/>
            <p:cNvPicPr>
              <a:picLocks noChangeAspect="1" noChangeArrowheads="1"/>
            </p:cNvPicPr>
            <p:nvPr/>
          </p:nvPicPr>
          <p:blipFill>
            <a:blip r:embed="rId19" cstate="print"/>
            <a:srcRect/>
            <a:stretch>
              <a:fillRect/>
            </a:stretch>
          </p:blipFill>
          <p:spPr bwMode="auto">
            <a:xfrm>
              <a:off x="2699" y="1071"/>
              <a:ext cx="390" cy="1106"/>
            </a:xfrm>
            <a:prstGeom prst="rect">
              <a:avLst/>
            </a:prstGeom>
            <a:noFill/>
          </p:spPr>
        </p:pic>
        <p:pic>
          <p:nvPicPr>
            <p:cNvPr id="30" name="Picture 7" descr="edit1"/>
            <p:cNvPicPr>
              <a:picLocks noChangeAspect="1" noChangeArrowheads="1"/>
            </p:cNvPicPr>
            <p:nvPr/>
          </p:nvPicPr>
          <p:blipFill>
            <a:blip r:embed="rId14" cstate="print"/>
            <a:srcRect/>
            <a:stretch>
              <a:fillRect/>
            </a:stretch>
          </p:blipFill>
          <p:spPr bwMode="auto">
            <a:xfrm>
              <a:off x="770" y="1698"/>
              <a:ext cx="260" cy="884"/>
            </a:xfrm>
            <a:prstGeom prst="rect">
              <a:avLst/>
            </a:prstGeom>
            <a:noFill/>
          </p:spPr>
        </p:pic>
        <p:pic>
          <p:nvPicPr>
            <p:cNvPr id="31" name="Picture 9" descr="edit3"/>
            <p:cNvPicPr>
              <a:picLocks noChangeAspect="1" noChangeArrowheads="1"/>
            </p:cNvPicPr>
            <p:nvPr/>
          </p:nvPicPr>
          <p:blipFill>
            <a:blip r:embed="rId15" cstate="print"/>
            <a:srcRect/>
            <a:stretch>
              <a:fillRect/>
            </a:stretch>
          </p:blipFill>
          <p:spPr bwMode="auto">
            <a:xfrm>
              <a:off x="1130" y="1681"/>
              <a:ext cx="312" cy="952"/>
            </a:xfrm>
            <a:prstGeom prst="rect">
              <a:avLst/>
            </a:prstGeom>
            <a:noFill/>
          </p:spPr>
        </p:pic>
        <p:pic>
          <p:nvPicPr>
            <p:cNvPr id="32" name="Picture 10" descr="edit4"/>
            <p:cNvPicPr>
              <a:picLocks noChangeAspect="1" noChangeArrowheads="1"/>
            </p:cNvPicPr>
            <p:nvPr/>
          </p:nvPicPr>
          <p:blipFill>
            <a:blip r:embed="rId10" cstate="print"/>
            <a:srcRect/>
            <a:stretch>
              <a:fillRect/>
            </a:stretch>
          </p:blipFill>
          <p:spPr bwMode="auto">
            <a:xfrm>
              <a:off x="4803" y="1994"/>
              <a:ext cx="298" cy="898"/>
            </a:xfrm>
            <a:prstGeom prst="rect">
              <a:avLst/>
            </a:prstGeom>
            <a:noFill/>
          </p:spPr>
        </p:pic>
        <p:pic>
          <p:nvPicPr>
            <p:cNvPr id="33" name="Picture 12" descr="edit6"/>
            <p:cNvPicPr>
              <a:picLocks noChangeAspect="1" noChangeArrowheads="1"/>
            </p:cNvPicPr>
            <p:nvPr/>
          </p:nvPicPr>
          <p:blipFill>
            <a:blip r:embed="rId20" cstate="print"/>
            <a:srcRect/>
            <a:stretch>
              <a:fillRect/>
            </a:stretch>
          </p:blipFill>
          <p:spPr bwMode="auto">
            <a:xfrm>
              <a:off x="1202" y="1979"/>
              <a:ext cx="302" cy="958"/>
            </a:xfrm>
            <a:prstGeom prst="rect">
              <a:avLst/>
            </a:prstGeom>
            <a:noFill/>
          </p:spPr>
        </p:pic>
        <p:pic>
          <p:nvPicPr>
            <p:cNvPr id="34" name="Picture 14" descr="edit8"/>
            <p:cNvPicPr>
              <a:picLocks noChangeAspect="1" noChangeArrowheads="1"/>
            </p:cNvPicPr>
            <p:nvPr/>
          </p:nvPicPr>
          <p:blipFill>
            <a:blip r:embed="rId11" cstate="print"/>
            <a:srcRect/>
            <a:stretch>
              <a:fillRect/>
            </a:stretch>
          </p:blipFill>
          <p:spPr bwMode="auto">
            <a:xfrm>
              <a:off x="5120" y="2002"/>
              <a:ext cx="312" cy="912"/>
            </a:xfrm>
            <a:prstGeom prst="rect">
              <a:avLst/>
            </a:prstGeom>
            <a:noFill/>
          </p:spPr>
        </p:pic>
        <p:pic>
          <p:nvPicPr>
            <p:cNvPr id="35" name="Picture 15" descr="edit9"/>
            <p:cNvPicPr>
              <a:picLocks noChangeAspect="1" noChangeArrowheads="1"/>
            </p:cNvPicPr>
            <p:nvPr/>
          </p:nvPicPr>
          <p:blipFill>
            <a:blip r:embed="rId21" cstate="print"/>
            <a:srcRect/>
            <a:stretch>
              <a:fillRect/>
            </a:stretch>
          </p:blipFill>
          <p:spPr bwMode="auto">
            <a:xfrm>
              <a:off x="756" y="1979"/>
              <a:ext cx="280" cy="958"/>
            </a:xfrm>
            <a:prstGeom prst="rect">
              <a:avLst/>
            </a:prstGeom>
            <a:noFill/>
          </p:spPr>
        </p:pic>
        <p:pic>
          <p:nvPicPr>
            <p:cNvPr id="36" name="Picture 16" descr="edit10"/>
            <p:cNvPicPr>
              <a:picLocks noChangeAspect="1" noChangeArrowheads="1"/>
            </p:cNvPicPr>
            <p:nvPr/>
          </p:nvPicPr>
          <p:blipFill>
            <a:blip r:embed="rId4" cstate="print"/>
            <a:srcRect/>
            <a:stretch>
              <a:fillRect/>
            </a:stretch>
          </p:blipFill>
          <p:spPr bwMode="auto">
            <a:xfrm>
              <a:off x="533" y="1651"/>
              <a:ext cx="412" cy="980"/>
            </a:xfrm>
            <a:prstGeom prst="rect">
              <a:avLst/>
            </a:prstGeom>
            <a:noFill/>
          </p:spPr>
        </p:pic>
        <p:pic>
          <p:nvPicPr>
            <p:cNvPr id="37" name="Picture 17" descr="edit11"/>
            <p:cNvPicPr>
              <a:picLocks noChangeAspect="1" noChangeArrowheads="1"/>
            </p:cNvPicPr>
            <p:nvPr/>
          </p:nvPicPr>
          <p:blipFill>
            <a:blip r:embed="rId22" cstate="print"/>
            <a:srcRect/>
            <a:stretch>
              <a:fillRect/>
            </a:stretch>
          </p:blipFill>
          <p:spPr bwMode="auto">
            <a:xfrm>
              <a:off x="468" y="1991"/>
              <a:ext cx="322" cy="986"/>
            </a:xfrm>
            <a:prstGeom prst="rect">
              <a:avLst/>
            </a:prstGeom>
            <a:noFill/>
          </p:spPr>
        </p:pic>
        <p:pic>
          <p:nvPicPr>
            <p:cNvPr id="38" name="Picture 18" descr="edit12"/>
            <p:cNvPicPr>
              <a:picLocks noChangeAspect="1" noChangeArrowheads="1"/>
            </p:cNvPicPr>
            <p:nvPr/>
          </p:nvPicPr>
          <p:blipFill>
            <a:blip r:embed="rId23" cstate="print"/>
            <a:srcRect/>
            <a:stretch>
              <a:fillRect/>
            </a:stretch>
          </p:blipFill>
          <p:spPr bwMode="auto">
            <a:xfrm>
              <a:off x="110" y="2048"/>
              <a:ext cx="366" cy="908"/>
            </a:xfrm>
            <a:prstGeom prst="rect">
              <a:avLst/>
            </a:prstGeom>
            <a:noFill/>
          </p:spPr>
        </p:pic>
        <p:pic>
          <p:nvPicPr>
            <p:cNvPr id="39" name="Picture 19" descr="edit13"/>
            <p:cNvPicPr>
              <a:picLocks noChangeAspect="1" noChangeArrowheads="1"/>
            </p:cNvPicPr>
            <p:nvPr/>
          </p:nvPicPr>
          <p:blipFill>
            <a:blip r:embed="rId24" cstate="print"/>
            <a:srcRect/>
            <a:stretch>
              <a:fillRect/>
            </a:stretch>
          </p:blipFill>
          <p:spPr bwMode="auto">
            <a:xfrm>
              <a:off x="3576" y="1979"/>
              <a:ext cx="336" cy="958"/>
            </a:xfrm>
            <a:prstGeom prst="rect">
              <a:avLst/>
            </a:prstGeom>
            <a:noFill/>
          </p:spPr>
        </p:pic>
        <p:pic>
          <p:nvPicPr>
            <p:cNvPr id="40" name="Picture 20" descr="edit14"/>
            <p:cNvPicPr>
              <a:picLocks noChangeAspect="1" noChangeArrowheads="1"/>
            </p:cNvPicPr>
            <p:nvPr/>
          </p:nvPicPr>
          <p:blipFill>
            <a:blip r:embed="rId25" cstate="print"/>
            <a:srcRect/>
            <a:stretch>
              <a:fillRect/>
            </a:stretch>
          </p:blipFill>
          <p:spPr bwMode="auto">
            <a:xfrm>
              <a:off x="3919" y="2001"/>
              <a:ext cx="300" cy="916"/>
            </a:xfrm>
            <a:prstGeom prst="rect">
              <a:avLst/>
            </a:prstGeom>
            <a:noFill/>
          </p:spPr>
        </p:pic>
        <p:pic>
          <p:nvPicPr>
            <p:cNvPr id="41" name="Picture 21" descr="edit7"/>
            <p:cNvPicPr>
              <a:picLocks noChangeAspect="1" noChangeArrowheads="1"/>
            </p:cNvPicPr>
            <p:nvPr/>
          </p:nvPicPr>
          <p:blipFill>
            <a:blip r:embed="rId12" cstate="print"/>
            <a:srcRect/>
            <a:stretch>
              <a:fillRect/>
            </a:stretch>
          </p:blipFill>
          <p:spPr bwMode="auto">
            <a:xfrm>
              <a:off x="4503" y="1899"/>
              <a:ext cx="414" cy="988"/>
            </a:xfrm>
            <a:prstGeom prst="rect">
              <a:avLst/>
            </a:prstGeom>
            <a:noFill/>
          </p:spPr>
        </p:pic>
        <p:pic>
          <p:nvPicPr>
            <p:cNvPr id="42" name="Picture 23" descr="edit5"/>
            <p:cNvPicPr>
              <a:picLocks noChangeAspect="1" noChangeArrowheads="1"/>
            </p:cNvPicPr>
            <p:nvPr/>
          </p:nvPicPr>
          <p:blipFill>
            <a:blip r:embed="rId16" cstate="print"/>
            <a:srcRect/>
            <a:stretch>
              <a:fillRect/>
            </a:stretch>
          </p:blipFill>
          <p:spPr bwMode="auto">
            <a:xfrm>
              <a:off x="1520" y="1685"/>
              <a:ext cx="328" cy="962"/>
            </a:xfrm>
            <a:prstGeom prst="rect">
              <a:avLst/>
            </a:prstGeom>
            <a:noFill/>
          </p:spPr>
        </p:pic>
        <p:pic>
          <p:nvPicPr>
            <p:cNvPr id="43" name="Picture 24" descr="EDIT15"/>
            <p:cNvPicPr>
              <a:picLocks noChangeAspect="1" noChangeArrowheads="1"/>
            </p:cNvPicPr>
            <p:nvPr/>
          </p:nvPicPr>
          <p:blipFill>
            <a:blip r:embed="rId26" cstate="print"/>
            <a:srcRect/>
            <a:stretch>
              <a:fillRect/>
            </a:stretch>
          </p:blipFill>
          <p:spPr bwMode="auto">
            <a:xfrm>
              <a:off x="1653" y="1950"/>
              <a:ext cx="352" cy="998"/>
            </a:xfrm>
            <a:prstGeom prst="rect">
              <a:avLst/>
            </a:prstGeom>
            <a:noFill/>
          </p:spPr>
        </p:pic>
        <p:pic>
          <p:nvPicPr>
            <p:cNvPr id="44" name="Picture 25" descr="edit16"/>
            <p:cNvPicPr>
              <a:picLocks noChangeAspect="1" noChangeArrowheads="1"/>
            </p:cNvPicPr>
            <p:nvPr/>
          </p:nvPicPr>
          <p:blipFill>
            <a:blip r:embed="rId27" cstate="print"/>
            <a:srcRect/>
            <a:stretch>
              <a:fillRect/>
            </a:stretch>
          </p:blipFill>
          <p:spPr bwMode="auto">
            <a:xfrm>
              <a:off x="5285" y="1954"/>
              <a:ext cx="334" cy="900"/>
            </a:xfrm>
            <a:prstGeom prst="rect">
              <a:avLst/>
            </a:prstGeom>
            <a:noFill/>
          </p:spPr>
        </p:pic>
        <p:pic>
          <p:nvPicPr>
            <p:cNvPr id="45" name="Picture 26" descr="edit17"/>
            <p:cNvPicPr>
              <a:picLocks noChangeAspect="1" noChangeArrowheads="1"/>
            </p:cNvPicPr>
            <p:nvPr/>
          </p:nvPicPr>
          <p:blipFill>
            <a:blip r:embed="rId5" cstate="print"/>
            <a:srcRect/>
            <a:stretch>
              <a:fillRect/>
            </a:stretch>
          </p:blipFill>
          <p:spPr bwMode="auto">
            <a:xfrm>
              <a:off x="703" y="1661"/>
              <a:ext cx="310" cy="902"/>
            </a:xfrm>
            <a:prstGeom prst="rect">
              <a:avLst/>
            </a:prstGeom>
            <a:noFill/>
          </p:spPr>
        </p:pic>
        <p:pic>
          <p:nvPicPr>
            <p:cNvPr id="46" name="Picture 28" descr="edit1"/>
            <p:cNvPicPr>
              <a:picLocks noChangeAspect="1" noChangeArrowheads="1"/>
            </p:cNvPicPr>
            <p:nvPr/>
          </p:nvPicPr>
          <p:blipFill>
            <a:blip r:embed="rId28" cstate="print"/>
            <a:srcRect/>
            <a:stretch>
              <a:fillRect/>
            </a:stretch>
          </p:blipFill>
          <p:spPr bwMode="auto">
            <a:xfrm>
              <a:off x="3763" y="1903"/>
              <a:ext cx="288" cy="980"/>
            </a:xfrm>
            <a:prstGeom prst="rect">
              <a:avLst/>
            </a:prstGeom>
            <a:noFill/>
          </p:spPr>
        </p:pic>
        <p:pic>
          <p:nvPicPr>
            <p:cNvPr id="47" name="Picture 29" descr="edit3"/>
            <p:cNvPicPr>
              <a:picLocks noChangeAspect="1" noChangeArrowheads="1"/>
            </p:cNvPicPr>
            <p:nvPr/>
          </p:nvPicPr>
          <p:blipFill>
            <a:blip r:embed="rId13" cstate="print"/>
            <a:srcRect/>
            <a:stretch>
              <a:fillRect/>
            </a:stretch>
          </p:blipFill>
          <p:spPr bwMode="auto">
            <a:xfrm>
              <a:off x="4120" y="1883"/>
              <a:ext cx="346" cy="1054"/>
            </a:xfrm>
            <a:prstGeom prst="rect">
              <a:avLst/>
            </a:prstGeom>
            <a:noFill/>
          </p:spPr>
        </p:pic>
        <p:pic>
          <p:nvPicPr>
            <p:cNvPr id="48" name="Picture 30" descr="edit4"/>
            <p:cNvPicPr>
              <a:picLocks noChangeAspect="1" noChangeArrowheads="1"/>
            </p:cNvPicPr>
            <p:nvPr/>
          </p:nvPicPr>
          <p:blipFill>
            <a:blip r:embed="rId29" cstate="print"/>
            <a:srcRect/>
            <a:stretch>
              <a:fillRect/>
            </a:stretch>
          </p:blipFill>
          <p:spPr bwMode="auto">
            <a:xfrm>
              <a:off x="691" y="1897"/>
              <a:ext cx="330" cy="994"/>
            </a:xfrm>
            <a:prstGeom prst="rect">
              <a:avLst/>
            </a:prstGeom>
            <a:noFill/>
          </p:spPr>
        </p:pic>
        <p:pic>
          <p:nvPicPr>
            <p:cNvPr id="49" name="Picture 31" descr="edit6"/>
            <p:cNvPicPr>
              <a:picLocks noChangeAspect="1" noChangeArrowheads="1"/>
            </p:cNvPicPr>
            <p:nvPr/>
          </p:nvPicPr>
          <p:blipFill>
            <a:blip r:embed="rId17" cstate="print"/>
            <a:srcRect/>
            <a:stretch>
              <a:fillRect/>
            </a:stretch>
          </p:blipFill>
          <p:spPr bwMode="auto">
            <a:xfrm>
              <a:off x="3470" y="2523"/>
              <a:ext cx="334" cy="1062"/>
            </a:xfrm>
            <a:prstGeom prst="rect">
              <a:avLst/>
            </a:prstGeom>
            <a:noFill/>
          </p:spPr>
        </p:pic>
        <p:pic>
          <p:nvPicPr>
            <p:cNvPr id="50" name="Picture 33" descr="edit9"/>
            <p:cNvPicPr>
              <a:picLocks noChangeAspect="1" noChangeArrowheads="1"/>
            </p:cNvPicPr>
            <p:nvPr/>
          </p:nvPicPr>
          <p:blipFill>
            <a:blip r:embed="rId30" cstate="print"/>
            <a:srcRect/>
            <a:stretch>
              <a:fillRect/>
            </a:stretch>
          </p:blipFill>
          <p:spPr bwMode="auto">
            <a:xfrm>
              <a:off x="449" y="1705"/>
              <a:ext cx="310" cy="1062"/>
            </a:xfrm>
            <a:prstGeom prst="rect">
              <a:avLst/>
            </a:prstGeom>
            <a:noFill/>
          </p:spPr>
        </p:pic>
        <p:pic>
          <p:nvPicPr>
            <p:cNvPr id="51" name="Picture 34" descr="edit10"/>
            <p:cNvPicPr>
              <a:picLocks noChangeAspect="1" noChangeArrowheads="1"/>
            </p:cNvPicPr>
            <p:nvPr/>
          </p:nvPicPr>
          <p:blipFill>
            <a:blip r:embed="rId31" cstate="print"/>
            <a:srcRect/>
            <a:stretch>
              <a:fillRect/>
            </a:stretch>
          </p:blipFill>
          <p:spPr bwMode="auto">
            <a:xfrm>
              <a:off x="3518" y="1851"/>
              <a:ext cx="456" cy="1086"/>
            </a:xfrm>
            <a:prstGeom prst="rect">
              <a:avLst/>
            </a:prstGeom>
            <a:noFill/>
          </p:spPr>
        </p:pic>
        <p:pic>
          <p:nvPicPr>
            <p:cNvPr id="52" name="Picture 35" descr="edit11"/>
            <p:cNvPicPr>
              <a:picLocks noChangeAspect="1" noChangeArrowheads="1"/>
            </p:cNvPicPr>
            <p:nvPr/>
          </p:nvPicPr>
          <p:blipFill>
            <a:blip r:embed="rId32" cstate="print"/>
            <a:srcRect/>
            <a:stretch>
              <a:fillRect/>
            </a:stretch>
          </p:blipFill>
          <p:spPr bwMode="auto">
            <a:xfrm>
              <a:off x="1790" y="2008"/>
              <a:ext cx="356" cy="1092"/>
            </a:xfrm>
            <a:prstGeom prst="rect">
              <a:avLst/>
            </a:prstGeom>
            <a:noFill/>
          </p:spPr>
        </p:pic>
        <p:pic>
          <p:nvPicPr>
            <p:cNvPr id="53" name="Picture 36" descr="edit12"/>
            <p:cNvPicPr>
              <a:picLocks noChangeAspect="1" noChangeArrowheads="1"/>
            </p:cNvPicPr>
            <p:nvPr/>
          </p:nvPicPr>
          <p:blipFill>
            <a:blip r:embed="rId7" cstate="print"/>
            <a:srcRect/>
            <a:stretch>
              <a:fillRect/>
            </a:stretch>
          </p:blipFill>
          <p:spPr bwMode="auto">
            <a:xfrm>
              <a:off x="1429" y="2069"/>
              <a:ext cx="406" cy="1006"/>
            </a:xfrm>
            <a:prstGeom prst="rect">
              <a:avLst/>
            </a:prstGeom>
            <a:noFill/>
          </p:spPr>
        </p:pic>
        <p:pic>
          <p:nvPicPr>
            <p:cNvPr id="54" name="Picture 37" descr="edit13"/>
            <p:cNvPicPr>
              <a:picLocks noChangeAspect="1" noChangeArrowheads="1"/>
            </p:cNvPicPr>
            <p:nvPr/>
          </p:nvPicPr>
          <p:blipFill>
            <a:blip r:embed="rId33" cstate="print"/>
            <a:srcRect/>
            <a:stretch>
              <a:fillRect/>
            </a:stretch>
          </p:blipFill>
          <p:spPr bwMode="auto">
            <a:xfrm>
              <a:off x="1719" y="1552"/>
              <a:ext cx="372" cy="1062"/>
            </a:xfrm>
            <a:prstGeom prst="rect">
              <a:avLst/>
            </a:prstGeom>
            <a:noFill/>
          </p:spPr>
        </p:pic>
        <p:pic>
          <p:nvPicPr>
            <p:cNvPr id="55" name="Picture 38" descr="edit14"/>
            <p:cNvPicPr>
              <a:picLocks noChangeAspect="1" noChangeArrowheads="1"/>
            </p:cNvPicPr>
            <p:nvPr/>
          </p:nvPicPr>
          <p:blipFill>
            <a:blip r:embed="rId8" cstate="print"/>
            <a:srcRect/>
            <a:stretch>
              <a:fillRect/>
            </a:stretch>
          </p:blipFill>
          <p:spPr bwMode="auto">
            <a:xfrm>
              <a:off x="3695" y="1869"/>
              <a:ext cx="332" cy="1014"/>
            </a:xfrm>
            <a:prstGeom prst="rect">
              <a:avLst/>
            </a:prstGeom>
            <a:noFill/>
          </p:spPr>
        </p:pic>
        <p:pic>
          <p:nvPicPr>
            <p:cNvPr id="56" name="Picture 39" descr="edit7"/>
            <p:cNvPicPr>
              <a:picLocks noChangeAspect="1" noChangeArrowheads="1"/>
            </p:cNvPicPr>
            <p:nvPr/>
          </p:nvPicPr>
          <p:blipFill>
            <a:blip r:embed="rId34" cstate="print"/>
            <a:srcRect/>
            <a:stretch>
              <a:fillRect/>
            </a:stretch>
          </p:blipFill>
          <p:spPr bwMode="auto">
            <a:xfrm>
              <a:off x="404" y="1842"/>
              <a:ext cx="439" cy="1049"/>
            </a:xfrm>
            <a:prstGeom prst="rect">
              <a:avLst/>
            </a:prstGeom>
            <a:noFill/>
          </p:spPr>
        </p:pic>
        <p:pic>
          <p:nvPicPr>
            <p:cNvPr id="57" name="Picture 40" descr="edit5"/>
            <p:cNvPicPr>
              <a:picLocks noChangeAspect="1" noChangeArrowheads="1"/>
            </p:cNvPicPr>
            <p:nvPr/>
          </p:nvPicPr>
          <p:blipFill>
            <a:blip r:embed="rId18" cstate="print"/>
            <a:srcRect/>
            <a:stretch>
              <a:fillRect/>
            </a:stretch>
          </p:blipFill>
          <p:spPr bwMode="auto">
            <a:xfrm>
              <a:off x="1294" y="1550"/>
              <a:ext cx="364" cy="1066"/>
            </a:xfrm>
            <a:prstGeom prst="rect">
              <a:avLst/>
            </a:prstGeom>
            <a:noFill/>
          </p:spPr>
        </p:pic>
        <p:pic>
          <p:nvPicPr>
            <p:cNvPr id="58" name="Picture 41" descr="EDIT15"/>
            <p:cNvPicPr>
              <a:picLocks noChangeAspect="1" noChangeArrowheads="1"/>
            </p:cNvPicPr>
            <p:nvPr/>
          </p:nvPicPr>
          <p:blipFill>
            <a:blip r:embed="rId19" cstate="print"/>
            <a:srcRect/>
            <a:stretch>
              <a:fillRect/>
            </a:stretch>
          </p:blipFill>
          <p:spPr bwMode="auto">
            <a:xfrm>
              <a:off x="1385" y="1550"/>
              <a:ext cx="390" cy="1106"/>
            </a:xfrm>
            <a:prstGeom prst="rect">
              <a:avLst/>
            </a:prstGeom>
            <a:noFill/>
          </p:spPr>
        </p:pic>
        <p:pic>
          <p:nvPicPr>
            <p:cNvPr id="59" name="Picture 42" descr="edit16"/>
            <p:cNvPicPr>
              <a:picLocks noChangeAspect="1" noChangeArrowheads="1"/>
            </p:cNvPicPr>
            <p:nvPr/>
          </p:nvPicPr>
          <p:blipFill>
            <a:blip r:embed="rId35" cstate="print"/>
            <a:srcRect/>
            <a:stretch>
              <a:fillRect/>
            </a:stretch>
          </p:blipFill>
          <p:spPr bwMode="auto">
            <a:xfrm>
              <a:off x="204" y="2568"/>
              <a:ext cx="370" cy="998"/>
            </a:xfrm>
            <a:prstGeom prst="rect">
              <a:avLst/>
            </a:prstGeom>
            <a:noFill/>
          </p:spPr>
        </p:pic>
        <p:pic>
          <p:nvPicPr>
            <p:cNvPr id="60" name="Picture 43" descr="edit17"/>
            <p:cNvPicPr>
              <a:picLocks noChangeAspect="1" noChangeArrowheads="1"/>
            </p:cNvPicPr>
            <p:nvPr/>
          </p:nvPicPr>
          <p:blipFill>
            <a:blip r:embed="rId9" cstate="print"/>
            <a:srcRect/>
            <a:stretch>
              <a:fillRect/>
            </a:stretch>
          </p:blipFill>
          <p:spPr bwMode="auto">
            <a:xfrm>
              <a:off x="3693" y="1865"/>
              <a:ext cx="344" cy="1000"/>
            </a:xfrm>
            <a:prstGeom prst="rect">
              <a:avLst/>
            </a:prstGeom>
            <a:noFill/>
          </p:spPr>
        </p:pic>
        <p:pic>
          <p:nvPicPr>
            <p:cNvPr id="61" name="Picture 44" descr="edit1"/>
            <p:cNvPicPr>
              <a:picLocks noChangeAspect="1" noChangeArrowheads="1"/>
            </p:cNvPicPr>
            <p:nvPr/>
          </p:nvPicPr>
          <p:blipFill>
            <a:blip r:embed="rId14" cstate="print"/>
            <a:srcRect/>
            <a:stretch>
              <a:fillRect/>
            </a:stretch>
          </p:blipFill>
          <p:spPr bwMode="auto">
            <a:xfrm>
              <a:off x="4307" y="1808"/>
              <a:ext cx="260" cy="884"/>
            </a:xfrm>
            <a:prstGeom prst="rect">
              <a:avLst/>
            </a:prstGeom>
            <a:noFill/>
          </p:spPr>
        </p:pic>
        <p:pic>
          <p:nvPicPr>
            <p:cNvPr id="62" name="Picture 45" descr="edit3"/>
            <p:cNvPicPr>
              <a:picLocks noChangeAspect="1" noChangeArrowheads="1"/>
            </p:cNvPicPr>
            <p:nvPr/>
          </p:nvPicPr>
          <p:blipFill>
            <a:blip r:embed="rId15" cstate="print"/>
            <a:srcRect/>
            <a:stretch>
              <a:fillRect/>
            </a:stretch>
          </p:blipFill>
          <p:spPr bwMode="auto">
            <a:xfrm>
              <a:off x="4667" y="1791"/>
              <a:ext cx="312" cy="952"/>
            </a:xfrm>
            <a:prstGeom prst="rect">
              <a:avLst/>
            </a:prstGeom>
            <a:noFill/>
          </p:spPr>
        </p:pic>
        <p:pic>
          <p:nvPicPr>
            <p:cNvPr id="63" name="Picture 46" descr="edit10"/>
            <p:cNvPicPr>
              <a:picLocks noChangeAspect="1" noChangeArrowheads="1"/>
            </p:cNvPicPr>
            <p:nvPr/>
          </p:nvPicPr>
          <p:blipFill>
            <a:blip r:embed="rId4" cstate="print"/>
            <a:srcRect/>
            <a:stretch>
              <a:fillRect/>
            </a:stretch>
          </p:blipFill>
          <p:spPr bwMode="auto">
            <a:xfrm>
              <a:off x="4070" y="1761"/>
              <a:ext cx="412" cy="980"/>
            </a:xfrm>
            <a:prstGeom prst="rect">
              <a:avLst/>
            </a:prstGeom>
            <a:noFill/>
          </p:spPr>
        </p:pic>
        <p:pic>
          <p:nvPicPr>
            <p:cNvPr id="64" name="Picture 47" descr="edit5"/>
            <p:cNvPicPr>
              <a:picLocks noChangeAspect="1" noChangeArrowheads="1"/>
            </p:cNvPicPr>
            <p:nvPr/>
          </p:nvPicPr>
          <p:blipFill>
            <a:blip r:embed="rId16" cstate="print"/>
            <a:srcRect/>
            <a:stretch>
              <a:fillRect/>
            </a:stretch>
          </p:blipFill>
          <p:spPr bwMode="auto">
            <a:xfrm>
              <a:off x="5057" y="1795"/>
              <a:ext cx="328" cy="962"/>
            </a:xfrm>
            <a:prstGeom prst="rect">
              <a:avLst/>
            </a:prstGeom>
            <a:noFill/>
          </p:spPr>
        </p:pic>
        <p:pic>
          <p:nvPicPr>
            <p:cNvPr id="65" name="Picture 48" descr="edit17"/>
            <p:cNvPicPr>
              <a:picLocks noChangeAspect="1" noChangeArrowheads="1"/>
            </p:cNvPicPr>
            <p:nvPr/>
          </p:nvPicPr>
          <p:blipFill>
            <a:blip r:embed="rId5" cstate="print"/>
            <a:srcRect/>
            <a:stretch>
              <a:fillRect/>
            </a:stretch>
          </p:blipFill>
          <p:spPr bwMode="auto">
            <a:xfrm>
              <a:off x="4240" y="1771"/>
              <a:ext cx="310" cy="902"/>
            </a:xfrm>
            <a:prstGeom prst="rect">
              <a:avLst/>
            </a:prstGeom>
            <a:noFill/>
          </p:spPr>
        </p:pic>
        <p:pic>
          <p:nvPicPr>
            <p:cNvPr id="66" name="Picture 49" descr="edit6"/>
            <p:cNvPicPr>
              <a:picLocks noChangeAspect="1" noChangeArrowheads="1"/>
            </p:cNvPicPr>
            <p:nvPr/>
          </p:nvPicPr>
          <p:blipFill>
            <a:blip r:embed="rId17" cstate="print"/>
            <a:srcRect/>
            <a:stretch>
              <a:fillRect/>
            </a:stretch>
          </p:blipFill>
          <p:spPr bwMode="auto">
            <a:xfrm>
              <a:off x="4468" y="1706"/>
              <a:ext cx="334" cy="1062"/>
            </a:xfrm>
            <a:prstGeom prst="rect">
              <a:avLst/>
            </a:prstGeom>
            <a:noFill/>
          </p:spPr>
        </p:pic>
        <p:pic>
          <p:nvPicPr>
            <p:cNvPr id="67" name="Picture 50" descr="edit9"/>
            <p:cNvPicPr>
              <a:picLocks noChangeAspect="1" noChangeArrowheads="1"/>
            </p:cNvPicPr>
            <p:nvPr/>
          </p:nvPicPr>
          <p:blipFill>
            <a:blip r:embed="rId30" cstate="print"/>
            <a:srcRect/>
            <a:stretch>
              <a:fillRect/>
            </a:stretch>
          </p:blipFill>
          <p:spPr bwMode="auto">
            <a:xfrm>
              <a:off x="3986" y="1815"/>
              <a:ext cx="310" cy="1062"/>
            </a:xfrm>
            <a:prstGeom prst="rect">
              <a:avLst/>
            </a:prstGeom>
            <a:noFill/>
          </p:spPr>
        </p:pic>
        <p:pic>
          <p:nvPicPr>
            <p:cNvPr id="68" name="Picture 51" descr="edit13"/>
            <p:cNvPicPr>
              <a:picLocks noChangeAspect="1" noChangeArrowheads="1"/>
            </p:cNvPicPr>
            <p:nvPr/>
          </p:nvPicPr>
          <p:blipFill>
            <a:blip r:embed="rId33" cstate="print"/>
            <a:srcRect/>
            <a:stretch>
              <a:fillRect/>
            </a:stretch>
          </p:blipFill>
          <p:spPr bwMode="auto">
            <a:xfrm>
              <a:off x="5256" y="1662"/>
              <a:ext cx="372" cy="1062"/>
            </a:xfrm>
            <a:prstGeom prst="rect">
              <a:avLst/>
            </a:prstGeom>
            <a:noFill/>
          </p:spPr>
        </p:pic>
        <p:pic>
          <p:nvPicPr>
            <p:cNvPr id="69" name="Picture 52" descr="edit5"/>
            <p:cNvPicPr>
              <a:picLocks noChangeAspect="1" noChangeArrowheads="1"/>
            </p:cNvPicPr>
            <p:nvPr/>
          </p:nvPicPr>
          <p:blipFill>
            <a:blip r:embed="rId18" cstate="print"/>
            <a:srcRect/>
            <a:stretch>
              <a:fillRect/>
            </a:stretch>
          </p:blipFill>
          <p:spPr bwMode="auto">
            <a:xfrm>
              <a:off x="4831" y="1660"/>
              <a:ext cx="364" cy="1066"/>
            </a:xfrm>
            <a:prstGeom prst="rect">
              <a:avLst/>
            </a:prstGeom>
            <a:noFill/>
          </p:spPr>
        </p:pic>
        <p:pic>
          <p:nvPicPr>
            <p:cNvPr id="70" name="Picture 53" descr="EDIT15"/>
            <p:cNvPicPr>
              <a:picLocks noChangeAspect="1" noChangeArrowheads="1"/>
            </p:cNvPicPr>
            <p:nvPr/>
          </p:nvPicPr>
          <p:blipFill>
            <a:blip r:embed="rId19" cstate="print"/>
            <a:srcRect/>
            <a:stretch>
              <a:fillRect/>
            </a:stretch>
          </p:blipFill>
          <p:spPr bwMode="auto">
            <a:xfrm>
              <a:off x="4922" y="1660"/>
              <a:ext cx="390" cy="1106"/>
            </a:xfrm>
            <a:prstGeom prst="rect">
              <a:avLst/>
            </a:prstGeom>
            <a:noFill/>
          </p:spPr>
        </p:pic>
        <p:pic>
          <p:nvPicPr>
            <p:cNvPr id="71" name="Picture 54" descr="edit4"/>
            <p:cNvPicPr>
              <a:picLocks noChangeAspect="1" noChangeArrowheads="1"/>
            </p:cNvPicPr>
            <p:nvPr/>
          </p:nvPicPr>
          <p:blipFill>
            <a:blip r:embed="rId10" cstate="print"/>
            <a:srcRect/>
            <a:stretch>
              <a:fillRect/>
            </a:stretch>
          </p:blipFill>
          <p:spPr bwMode="auto">
            <a:xfrm>
              <a:off x="3124" y="1949"/>
              <a:ext cx="298" cy="898"/>
            </a:xfrm>
            <a:prstGeom prst="rect">
              <a:avLst/>
            </a:prstGeom>
            <a:noFill/>
          </p:spPr>
        </p:pic>
        <p:pic>
          <p:nvPicPr>
            <p:cNvPr id="72" name="Picture 55" descr="edit8"/>
            <p:cNvPicPr>
              <a:picLocks noChangeAspect="1" noChangeArrowheads="1"/>
            </p:cNvPicPr>
            <p:nvPr/>
          </p:nvPicPr>
          <p:blipFill>
            <a:blip r:embed="rId11" cstate="print"/>
            <a:srcRect/>
            <a:stretch>
              <a:fillRect/>
            </a:stretch>
          </p:blipFill>
          <p:spPr bwMode="auto">
            <a:xfrm>
              <a:off x="3441" y="1957"/>
              <a:ext cx="312" cy="912"/>
            </a:xfrm>
            <a:prstGeom prst="rect">
              <a:avLst/>
            </a:prstGeom>
            <a:noFill/>
          </p:spPr>
        </p:pic>
        <p:pic>
          <p:nvPicPr>
            <p:cNvPr id="73" name="Picture 56" descr="edit13"/>
            <p:cNvPicPr>
              <a:picLocks noChangeAspect="1" noChangeArrowheads="1"/>
            </p:cNvPicPr>
            <p:nvPr/>
          </p:nvPicPr>
          <p:blipFill>
            <a:blip r:embed="rId24" cstate="print"/>
            <a:srcRect/>
            <a:stretch>
              <a:fillRect/>
            </a:stretch>
          </p:blipFill>
          <p:spPr bwMode="auto">
            <a:xfrm>
              <a:off x="1897" y="1934"/>
              <a:ext cx="336" cy="958"/>
            </a:xfrm>
            <a:prstGeom prst="rect">
              <a:avLst/>
            </a:prstGeom>
            <a:noFill/>
          </p:spPr>
        </p:pic>
        <p:pic>
          <p:nvPicPr>
            <p:cNvPr id="74" name="Picture 57" descr="edit14"/>
            <p:cNvPicPr>
              <a:picLocks noChangeAspect="1" noChangeArrowheads="1"/>
            </p:cNvPicPr>
            <p:nvPr/>
          </p:nvPicPr>
          <p:blipFill>
            <a:blip r:embed="rId25" cstate="print"/>
            <a:srcRect/>
            <a:stretch>
              <a:fillRect/>
            </a:stretch>
          </p:blipFill>
          <p:spPr bwMode="auto">
            <a:xfrm>
              <a:off x="2240" y="1956"/>
              <a:ext cx="300" cy="916"/>
            </a:xfrm>
            <a:prstGeom prst="rect">
              <a:avLst/>
            </a:prstGeom>
            <a:noFill/>
          </p:spPr>
        </p:pic>
        <p:pic>
          <p:nvPicPr>
            <p:cNvPr id="75" name="Picture 58" descr="edit7"/>
            <p:cNvPicPr>
              <a:picLocks noChangeAspect="1" noChangeArrowheads="1"/>
            </p:cNvPicPr>
            <p:nvPr/>
          </p:nvPicPr>
          <p:blipFill>
            <a:blip r:embed="rId12" cstate="print"/>
            <a:srcRect/>
            <a:stretch>
              <a:fillRect/>
            </a:stretch>
          </p:blipFill>
          <p:spPr bwMode="auto">
            <a:xfrm>
              <a:off x="2824" y="1854"/>
              <a:ext cx="414" cy="988"/>
            </a:xfrm>
            <a:prstGeom prst="rect">
              <a:avLst/>
            </a:prstGeom>
            <a:noFill/>
          </p:spPr>
        </p:pic>
        <p:pic>
          <p:nvPicPr>
            <p:cNvPr id="76" name="Picture 59" descr="edit1"/>
            <p:cNvPicPr>
              <a:picLocks noChangeAspect="1" noChangeArrowheads="1"/>
            </p:cNvPicPr>
            <p:nvPr/>
          </p:nvPicPr>
          <p:blipFill>
            <a:blip r:embed="rId28" cstate="print"/>
            <a:srcRect/>
            <a:stretch>
              <a:fillRect/>
            </a:stretch>
          </p:blipFill>
          <p:spPr bwMode="auto">
            <a:xfrm>
              <a:off x="2084" y="1858"/>
              <a:ext cx="288" cy="980"/>
            </a:xfrm>
            <a:prstGeom prst="rect">
              <a:avLst/>
            </a:prstGeom>
            <a:noFill/>
          </p:spPr>
        </p:pic>
        <p:pic>
          <p:nvPicPr>
            <p:cNvPr id="77" name="Picture 60" descr="edit3"/>
            <p:cNvPicPr>
              <a:picLocks noChangeAspect="1" noChangeArrowheads="1"/>
            </p:cNvPicPr>
            <p:nvPr/>
          </p:nvPicPr>
          <p:blipFill>
            <a:blip r:embed="rId13" cstate="print"/>
            <a:srcRect/>
            <a:stretch>
              <a:fillRect/>
            </a:stretch>
          </p:blipFill>
          <p:spPr bwMode="auto">
            <a:xfrm>
              <a:off x="2441" y="1838"/>
              <a:ext cx="346" cy="1054"/>
            </a:xfrm>
            <a:prstGeom prst="rect">
              <a:avLst/>
            </a:prstGeom>
            <a:noFill/>
          </p:spPr>
        </p:pic>
        <p:pic>
          <p:nvPicPr>
            <p:cNvPr id="78" name="Picture 61" descr="edit10"/>
            <p:cNvPicPr>
              <a:picLocks noChangeAspect="1" noChangeArrowheads="1"/>
            </p:cNvPicPr>
            <p:nvPr/>
          </p:nvPicPr>
          <p:blipFill>
            <a:blip r:embed="rId31" cstate="print"/>
            <a:srcRect/>
            <a:stretch>
              <a:fillRect/>
            </a:stretch>
          </p:blipFill>
          <p:spPr bwMode="auto">
            <a:xfrm>
              <a:off x="1839" y="1806"/>
              <a:ext cx="456" cy="1086"/>
            </a:xfrm>
            <a:prstGeom prst="rect">
              <a:avLst/>
            </a:prstGeom>
            <a:noFill/>
          </p:spPr>
        </p:pic>
        <p:pic>
          <p:nvPicPr>
            <p:cNvPr id="79" name="Picture 62" descr="edit14"/>
            <p:cNvPicPr>
              <a:picLocks noChangeAspect="1" noChangeArrowheads="1"/>
            </p:cNvPicPr>
            <p:nvPr/>
          </p:nvPicPr>
          <p:blipFill>
            <a:blip r:embed="rId8" cstate="print"/>
            <a:srcRect/>
            <a:stretch>
              <a:fillRect/>
            </a:stretch>
          </p:blipFill>
          <p:spPr bwMode="auto">
            <a:xfrm>
              <a:off x="2016" y="1824"/>
              <a:ext cx="332" cy="1014"/>
            </a:xfrm>
            <a:prstGeom prst="rect">
              <a:avLst/>
            </a:prstGeom>
            <a:noFill/>
          </p:spPr>
        </p:pic>
        <p:pic>
          <p:nvPicPr>
            <p:cNvPr id="80" name="Picture 63" descr="edit17"/>
            <p:cNvPicPr>
              <a:picLocks noChangeAspect="1" noChangeArrowheads="1"/>
            </p:cNvPicPr>
            <p:nvPr/>
          </p:nvPicPr>
          <p:blipFill>
            <a:blip r:embed="rId9" cstate="print"/>
            <a:srcRect/>
            <a:stretch>
              <a:fillRect/>
            </a:stretch>
          </p:blipFill>
          <p:spPr bwMode="auto">
            <a:xfrm>
              <a:off x="2014" y="1820"/>
              <a:ext cx="344" cy="1000"/>
            </a:xfrm>
            <a:prstGeom prst="rect">
              <a:avLst/>
            </a:prstGeom>
            <a:noFill/>
          </p:spPr>
        </p:pic>
        <p:pic>
          <p:nvPicPr>
            <p:cNvPr id="81" name="Picture 64" descr="edit1"/>
            <p:cNvPicPr>
              <a:picLocks noChangeAspect="1" noChangeArrowheads="1"/>
            </p:cNvPicPr>
            <p:nvPr/>
          </p:nvPicPr>
          <p:blipFill>
            <a:blip r:embed="rId14" cstate="print"/>
            <a:srcRect/>
            <a:stretch>
              <a:fillRect/>
            </a:stretch>
          </p:blipFill>
          <p:spPr bwMode="auto">
            <a:xfrm>
              <a:off x="2628" y="1763"/>
              <a:ext cx="260" cy="884"/>
            </a:xfrm>
            <a:prstGeom prst="rect">
              <a:avLst/>
            </a:prstGeom>
            <a:noFill/>
          </p:spPr>
        </p:pic>
        <p:pic>
          <p:nvPicPr>
            <p:cNvPr id="82" name="Picture 65" descr="edit3"/>
            <p:cNvPicPr>
              <a:picLocks noChangeAspect="1" noChangeArrowheads="1"/>
            </p:cNvPicPr>
            <p:nvPr/>
          </p:nvPicPr>
          <p:blipFill>
            <a:blip r:embed="rId15" cstate="print"/>
            <a:srcRect/>
            <a:stretch>
              <a:fillRect/>
            </a:stretch>
          </p:blipFill>
          <p:spPr bwMode="auto">
            <a:xfrm>
              <a:off x="2988" y="1746"/>
              <a:ext cx="312" cy="952"/>
            </a:xfrm>
            <a:prstGeom prst="rect">
              <a:avLst/>
            </a:prstGeom>
            <a:noFill/>
          </p:spPr>
        </p:pic>
        <p:pic>
          <p:nvPicPr>
            <p:cNvPr id="83" name="Picture 66" descr="edit10"/>
            <p:cNvPicPr>
              <a:picLocks noChangeAspect="1" noChangeArrowheads="1"/>
            </p:cNvPicPr>
            <p:nvPr/>
          </p:nvPicPr>
          <p:blipFill>
            <a:blip r:embed="rId4" cstate="print"/>
            <a:srcRect/>
            <a:stretch>
              <a:fillRect/>
            </a:stretch>
          </p:blipFill>
          <p:spPr bwMode="auto">
            <a:xfrm>
              <a:off x="2391" y="1716"/>
              <a:ext cx="412" cy="980"/>
            </a:xfrm>
            <a:prstGeom prst="rect">
              <a:avLst/>
            </a:prstGeom>
            <a:noFill/>
          </p:spPr>
        </p:pic>
        <p:pic>
          <p:nvPicPr>
            <p:cNvPr id="84" name="Picture 67" descr="edit5"/>
            <p:cNvPicPr>
              <a:picLocks noChangeAspect="1" noChangeArrowheads="1"/>
            </p:cNvPicPr>
            <p:nvPr/>
          </p:nvPicPr>
          <p:blipFill>
            <a:blip r:embed="rId16" cstate="print"/>
            <a:srcRect/>
            <a:stretch>
              <a:fillRect/>
            </a:stretch>
          </p:blipFill>
          <p:spPr bwMode="auto">
            <a:xfrm>
              <a:off x="3334" y="1933"/>
              <a:ext cx="328" cy="962"/>
            </a:xfrm>
            <a:prstGeom prst="rect">
              <a:avLst/>
            </a:prstGeom>
            <a:noFill/>
          </p:spPr>
        </p:pic>
        <p:pic>
          <p:nvPicPr>
            <p:cNvPr id="85" name="Picture 68" descr="edit17"/>
            <p:cNvPicPr>
              <a:picLocks noChangeAspect="1" noChangeArrowheads="1"/>
            </p:cNvPicPr>
            <p:nvPr/>
          </p:nvPicPr>
          <p:blipFill>
            <a:blip r:embed="rId5" cstate="print"/>
            <a:srcRect/>
            <a:stretch>
              <a:fillRect/>
            </a:stretch>
          </p:blipFill>
          <p:spPr bwMode="auto">
            <a:xfrm>
              <a:off x="2561" y="1726"/>
              <a:ext cx="310" cy="902"/>
            </a:xfrm>
            <a:prstGeom prst="rect">
              <a:avLst/>
            </a:prstGeom>
            <a:noFill/>
          </p:spPr>
        </p:pic>
        <p:pic>
          <p:nvPicPr>
            <p:cNvPr id="86" name="Picture 69" descr="edit6"/>
            <p:cNvPicPr>
              <a:picLocks noChangeAspect="1" noChangeArrowheads="1"/>
            </p:cNvPicPr>
            <p:nvPr/>
          </p:nvPicPr>
          <p:blipFill>
            <a:blip r:embed="rId17" cstate="print"/>
            <a:srcRect/>
            <a:stretch>
              <a:fillRect/>
            </a:stretch>
          </p:blipFill>
          <p:spPr bwMode="auto">
            <a:xfrm>
              <a:off x="2789" y="1661"/>
              <a:ext cx="334" cy="1062"/>
            </a:xfrm>
            <a:prstGeom prst="rect">
              <a:avLst/>
            </a:prstGeom>
            <a:noFill/>
          </p:spPr>
        </p:pic>
        <p:pic>
          <p:nvPicPr>
            <p:cNvPr id="87" name="Picture 70" descr="edit9"/>
            <p:cNvPicPr>
              <a:picLocks noChangeAspect="1" noChangeArrowheads="1"/>
            </p:cNvPicPr>
            <p:nvPr/>
          </p:nvPicPr>
          <p:blipFill>
            <a:blip r:embed="rId30" cstate="print"/>
            <a:srcRect/>
            <a:stretch>
              <a:fillRect/>
            </a:stretch>
          </p:blipFill>
          <p:spPr bwMode="auto">
            <a:xfrm>
              <a:off x="2307" y="1770"/>
              <a:ext cx="310" cy="1062"/>
            </a:xfrm>
            <a:prstGeom prst="rect">
              <a:avLst/>
            </a:prstGeom>
            <a:noFill/>
          </p:spPr>
        </p:pic>
        <p:pic>
          <p:nvPicPr>
            <p:cNvPr id="88" name="Picture 73" descr="edit13"/>
            <p:cNvPicPr>
              <a:picLocks noChangeAspect="1" noChangeArrowheads="1"/>
            </p:cNvPicPr>
            <p:nvPr/>
          </p:nvPicPr>
          <p:blipFill>
            <a:blip r:embed="rId24" cstate="print"/>
            <a:srcRect/>
            <a:stretch>
              <a:fillRect/>
            </a:stretch>
          </p:blipFill>
          <p:spPr bwMode="auto">
            <a:xfrm>
              <a:off x="2153" y="2772"/>
              <a:ext cx="336" cy="958"/>
            </a:xfrm>
            <a:prstGeom prst="rect">
              <a:avLst/>
            </a:prstGeom>
            <a:noFill/>
          </p:spPr>
        </p:pic>
        <p:pic>
          <p:nvPicPr>
            <p:cNvPr id="89" name="Picture 74" descr="edit14"/>
            <p:cNvPicPr>
              <a:picLocks noChangeAspect="1" noChangeArrowheads="1"/>
            </p:cNvPicPr>
            <p:nvPr/>
          </p:nvPicPr>
          <p:blipFill>
            <a:blip r:embed="rId25" cstate="print"/>
            <a:srcRect/>
            <a:stretch>
              <a:fillRect/>
            </a:stretch>
          </p:blipFill>
          <p:spPr bwMode="auto">
            <a:xfrm>
              <a:off x="2496" y="2794"/>
              <a:ext cx="300" cy="916"/>
            </a:xfrm>
            <a:prstGeom prst="rect">
              <a:avLst/>
            </a:prstGeom>
            <a:noFill/>
          </p:spPr>
        </p:pic>
        <p:pic>
          <p:nvPicPr>
            <p:cNvPr id="90" name="Picture 75" descr="edit1"/>
            <p:cNvPicPr>
              <a:picLocks noChangeAspect="1" noChangeArrowheads="1"/>
            </p:cNvPicPr>
            <p:nvPr/>
          </p:nvPicPr>
          <p:blipFill>
            <a:blip r:embed="rId28" cstate="print"/>
            <a:srcRect/>
            <a:stretch>
              <a:fillRect/>
            </a:stretch>
          </p:blipFill>
          <p:spPr bwMode="auto">
            <a:xfrm>
              <a:off x="2340" y="2696"/>
              <a:ext cx="288" cy="980"/>
            </a:xfrm>
            <a:prstGeom prst="rect">
              <a:avLst/>
            </a:prstGeom>
            <a:noFill/>
          </p:spPr>
        </p:pic>
        <p:pic>
          <p:nvPicPr>
            <p:cNvPr id="91" name="Picture 76" descr="edit3"/>
            <p:cNvPicPr>
              <a:picLocks noChangeAspect="1" noChangeArrowheads="1"/>
            </p:cNvPicPr>
            <p:nvPr/>
          </p:nvPicPr>
          <p:blipFill>
            <a:blip r:embed="rId13" cstate="print"/>
            <a:srcRect/>
            <a:stretch>
              <a:fillRect/>
            </a:stretch>
          </p:blipFill>
          <p:spPr bwMode="auto">
            <a:xfrm>
              <a:off x="2697" y="2676"/>
              <a:ext cx="346" cy="1054"/>
            </a:xfrm>
            <a:prstGeom prst="rect">
              <a:avLst/>
            </a:prstGeom>
            <a:noFill/>
          </p:spPr>
        </p:pic>
        <p:pic>
          <p:nvPicPr>
            <p:cNvPr id="92" name="Picture 77" descr="edit10"/>
            <p:cNvPicPr>
              <a:picLocks noChangeAspect="1" noChangeArrowheads="1"/>
            </p:cNvPicPr>
            <p:nvPr/>
          </p:nvPicPr>
          <p:blipFill>
            <a:blip r:embed="rId31" cstate="print"/>
            <a:srcRect/>
            <a:stretch>
              <a:fillRect/>
            </a:stretch>
          </p:blipFill>
          <p:spPr bwMode="auto">
            <a:xfrm>
              <a:off x="2095" y="2644"/>
              <a:ext cx="456" cy="1086"/>
            </a:xfrm>
            <a:prstGeom prst="rect">
              <a:avLst/>
            </a:prstGeom>
            <a:noFill/>
          </p:spPr>
        </p:pic>
        <p:pic>
          <p:nvPicPr>
            <p:cNvPr id="93" name="Picture 78" descr="edit14"/>
            <p:cNvPicPr>
              <a:picLocks noChangeAspect="1" noChangeArrowheads="1"/>
            </p:cNvPicPr>
            <p:nvPr/>
          </p:nvPicPr>
          <p:blipFill>
            <a:blip r:embed="rId8" cstate="print"/>
            <a:srcRect/>
            <a:stretch>
              <a:fillRect/>
            </a:stretch>
          </p:blipFill>
          <p:spPr bwMode="auto">
            <a:xfrm>
              <a:off x="2272" y="2662"/>
              <a:ext cx="332" cy="1014"/>
            </a:xfrm>
            <a:prstGeom prst="rect">
              <a:avLst/>
            </a:prstGeom>
            <a:noFill/>
          </p:spPr>
        </p:pic>
        <p:pic>
          <p:nvPicPr>
            <p:cNvPr id="94" name="Picture 79" descr="edit17"/>
            <p:cNvPicPr>
              <a:picLocks noChangeAspect="1" noChangeArrowheads="1"/>
            </p:cNvPicPr>
            <p:nvPr/>
          </p:nvPicPr>
          <p:blipFill>
            <a:blip r:embed="rId9" cstate="print"/>
            <a:srcRect/>
            <a:stretch>
              <a:fillRect/>
            </a:stretch>
          </p:blipFill>
          <p:spPr bwMode="auto">
            <a:xfrm>
              <a:off x="2270" y="2658"/>
              <a:ext cx="344" cy="1000"/>
            </a:xfrm>
            <a:prstGeom prst="rect">
              <a:avLst/>
            </a:prstGeom>
            <a:noFill/>
          </p:spPr>
        </p:pic>
        <p:pic>
          <p:nvPicPr>
            <p:cNvPr id="95" name="Picture 80" descr="edit1"/>
            <p:cNvPicPr>
              <a:picLocks noChangeAspect="1" noChangeArrowheads="1"/>
            </p:cNvPicPr>
            <p:nvPr/>
          </p:nvPicPr>
          <p:blipFill>
            <a:blip r:embed="rId14" cstate="print"/>
            <a:srcRect/>
            <a:stretch>
              <a:fillRect/>
            </a:stretch>
          </p:blipFill>
          <p:spPr bwMode="auto">
            <a:xfrm>
              <a:off x="2884" y="2601"/>
              <a:ext cx="260" cy="884"/>
            </a:xfrm>
            <a:prstGeom prst="rect">
              <a:avLst/>
            </a:prstGeom>
            <a:noFill/>
          </p:spPr>
        </p:pic>
        <p:pic>
          <p:nvPicPr>
            <p:cNvPr id="96" name="Picture 81" descr="edit10"/>
            <p:cNvPicPr>
              <a:picLocks noChangeAspect="1" noChangeArrowheads="1"/>
            </p:cNvPicPr>
            <p:nvPr/>
          </p:nvPicPr>
          <p:blipFill>
            <a:blip r:embed="rId4" cstate="print"/>
            <a:srcRect/>
            <a:stretch>
              <a:fillRect/>
            </a:stretch>
          </p:blipFill>
          <p:spPr bwMode="auto">
            <a:xfrm>
              <a:off x="2647" y="2554"/>
              <a:ext cx="412" cy="980"/>
            </a:xfrm>
            <a:prstGeom prst="rect">
              <a:avLst/>
            </a:prstGeom>
            <a:noFill/>
          </p:spPr>
        </p:pic>
        <p:pic>
          <p:nvPicPr>
            <p:cNvPr id="97" name="Picture 82" descr="edit17"/>
            <p:cNvPicPr>
              <a:picLocks noChangeAspect="1" noChangeArrowheads="1"/>
            </p:cNvPicPr>
            <p:nvPr/>
          </p:nvPicPr>
          <p:blipFill>
            <a:blip r:embed="rId5" cstate="print"/>
            <a:srcRect/>
            <a:stretch>
              <a:fillRect/>
            </a:stretch>
          </p:blipFill>
          <p:spPr bwMode="auto">
            <a:xfrm>
              <a:off x="2817" y="2564"/>
              <a:ext cx="310" cy="902"/>
            </a:xfrm>
            <a:prstGeom prst="rect">
              <a:avLst/>
            </a:prstGeom>
            <a:noFill/>
          </p:spPr>
        </p:pic>
        <p:pic>
          <p:nvPicPr>
            <p:cNvPr id="98" name="Picture 84" descr="edit9"/>
            <p:cNvPicPr>
              <a:picLocks noChangeAspect="1" noChangeArrowheads="1"/>
            </p:cNvPicPr>
            <p:nvPr/>
          </p:nvPicPr>
          <p:blipFill>
            <a:blip r:embed="rId30" cstate="print"/>
            <a:srcRect/>
            <a:stretch>
              <a:fillRect/>
            </a:stretch>
          </p:blipFill>
          <p:spPr bwMode="auto">
            <a:xfrm>
              <a:off x="2744" y="2840"/>
              <a:ext cx="310" cy="1062"/>
            </a:xfrm>
            <a:prstGeom prst="rect">
              <a:avLst/>
            </a:prstGeom>
            <a:noFill/>
          </p:spPr>
        </p:pic>
        <p:pic>
          <p:nvPicPr>
            <p:cNvPr id="99" name="Picture 83" descr="edit6"/>
            <p:cNvPicPr>
              <a:picLocks noChangeAspect="1" noChangeArrowheads="1"/>
            </p:cNvPicPr>
            <p:nvPr/>
          </p:nvPicPr>
          <p:blipFill>
            <a:blip r:embed="rId17" cstate="print"/>
            <a:srcRect/>
            <a:stretch>
              <a:fillRect/>
            </a:stretch>
          </p:blipFill>
          <p:spPr bwMode="auto">
            <a:xfrm>
              <a:off x="3045" y="2499"/>
              <a:ext cx="334" cy="1062"/>
            </a:xfrm>
            <a:prstGeom prst="rect">
              <a:avLst/>
            </a:prstGeom>
            <a:noFill/>
          </p:spPr>
        </p:pic>
        <p:pic>
          <p:nvPicPr>
            <p:cNvPr id="100" name="Picture 85" descr="edit4"/>
            <p:cNvPicPr>
              <a:picLocks noChangeAspect="1" noChangeArrowheads="1"/>
            </p:cNvPicPr>
            <p:nvPr/>
          </p:nvPicPr>
          <p:blipFill>
            <a:blip r:embed="rId10" cstate="print"/>
            <a:srcRect/>
            <a:stretch>
              <a:fillRect/>
            </a:stretch>
          </p:blipFill>
          <p:spPr bwMode="auto">
            <a:xfrm>
              <a:off x="1701" y="2742"/>
              <a:ext cx="298" cy="898"/>
            </a:xfrm>
            <a:prstGeom prst="rect">
              <a:avLst/>
            </a:prstGeom>
            <a:noFill/>
          </p:spPr>
        </p:pic>
        <p:pic>
          <p:nvPicPr>
            <p:cNvPr id="101" name="Picture 86" descr="edit8"/>
            <p:cNvPicPr>
              <a:picLocks noChangeAspect="1" noChangeArrowheads="1"/>
            </p:cNvPicPr>
            <p:nvPr/>
          </p:nvPicPr>
          <p:blipFill>
            <a:blip r:embed="rId11" cstate="print"/>
            <a:srcRect/>
            <a:stretch>
              <a:fillRect/>
            </a:stretch>
          </p:blipFill>
          <p:spPr bwMode="auto">
            <a:xfrm>
              <a:off x="2018" y="2750"/>
              <a:ext cx="312" cy="912"/>
            </a:xfrm>
            <a:prstGeom prst="rect">
              <a:avLst/>
            </a:prstGeom>
            <a:noFill/>
          </p:spPr>
        </p:pic>
        <p:pic>
          <p:nvPicPr>
            <p:cNvPr id="102" name="Picture 87" descr="edit3"/>
            <p:cNvPicPr>
              <a:picLocks noChangeAspect="1" noChangeArrowheads="1"/>
            </p:cNvPicPr>
            <p:nvPr/>
          </p:nvPicPr>
          <p:blipFill>
            <a:blip r:embed="rId15" cstate="print"/>
            <a:srcRect/>
            <a:stretch>
              <a:fillRect/>
            </a:stretch>
          </p:blipFill>
          <p:spPr bwMode="auto">
            <a:xfrm>
              <a:off x="1565" y="2539"/>
              <a:ext cx="312" cy="952"/>
            </a:xfrm>
            <a:prstGeom prst="rect">
              <a:avLst/>
            </a:prstGeom>
            <a:noFill/>
          </p:spPr>
        </p:pic>
        <p:pic>
          <p:nvPicPr>
            <p:cNvPr id="103" name="Picture 88" descr="edit5"/>
            <p:cNvPicPr>
              <a:picLocks noChangeAspect="1" noChangeArrowheads="1"/>
            </p:cNvPicPr>
            <p:nvPr/>
          </p:nvPicPr>
          <p:blipFill>
            <a:blip r:embed="rId16" cstate="print"/>
            <a:srcRect/>
            <a:stretch>
              <a:fillRect/>
            </a:stretch>
          </p:blipFill>
          <p:spPr bwMode="auto">
            <a:xfrm>
              <a:off x="1955" y="2543"/>
              <a:ext cx="328" cy="962"/>
            </a:xfrm>
            <a:prstGeom prst="rect">
              <a:avLst/>
            </a:prstGeom>
            <a:noFill/>
          </p:spPr>
        </p:pic>
        <p:pic>
          <p:nvPicPr>
            <p:cNvPr id="104" name="Picture 89" descr="edit5"/>
            <p:cNvPicPr>
              <a:picLocks noChangeAspect="1" noChangeArrowheads="1"/>
            </p:cNvPicPr>
            <p:nvPr/>
          </p:nvPicPr>
          <p:blipFill>
            <a:blip r:embed="rId18" cstate="print"/>
            <a:srcRect/>
            <a:stretch>
              <a:fillRect/>
            </a:stretch>
          </p:blipFill>
          <p:spPr bwMode="auto">
            <a:xfrm>
              <a:off x="1729" y="2408"/>
              <a:ext cx="364" cy="1066"/>
            </a:xfrm>
            <a:prstGeom prst="rect">
              <a:avLst/>
            </a:prstGeom>
            <a:noFill/>
          </p:spPr>
        </p:pic>
        <p:pic>
          <p:nvPicPr>
            <p:cNvPr id="105" name="Picture 90" descr="EDIT15"/>
            <p:cNvPicPr>
              <a:picLocks noChangeAspect="1" noChangeArrowheads="1"/>
            </p:cNvPicPr>
            <p:nvPr/>
          </p:nvPicPr>
          <p:blipFill>
            <a:blip r:embed="rId19" cstate="print"/>
            <a:srcRect/>
            <a:stretch>
              <a:fillRect/>
            </a:stretch>
          </p:blipFill>
          <p:spPr bwMode="auto">
            <a:xfrm>
              <a:off x="1820" y="2687"/>
              <a:ext cx="390" cy="1106"/>
            </a:xfrm>
            <a:prstGeom prst="rect">
              <a:avLst/>
            </a:prstGeom>
            <a:noFill/>
          </p:spPr>
        </p:pic>
        <p:pic>
          <p:nvPicPr>
            <p:cNvPr id="106" name="Picture 91" descr="edit1"/>
            <p:cNvPicPr>
              <a:picLocks noChangeAspect="1" noChangeArrowheads="1"/>
            </p:cNvPicPr>
            <p:nvPr/>
          </p:nvPicPr>
          <p:blipFill>
            <a:blip r:embed="rId14" cstate="print"/>
            <a:srcRect/>
            <a:stretch>
              <a:fillRect/>
            </a:stretch>
          </p:blipFill>
          <p:spPr bwMode="auto">
            <a:xfrm>
              <a:off x="612" y="2659"/>
              <a:ext cx="260" cy="884"/>
            </a:xfrm>
            <a:prstGeom prst="rect">
              <a:avLst/>
            </a:prstGeom>
            <a:noFill/>
          </p:spPr>
        </p:pic>
        <p:pic>
          <p:nvPicPr>
            <p:cNvPr id="107" name="Picture 94" descr="edit1"/>
            <p:cNvPicPr>
              <a:picLocks noChangeAspect="1" noChangeArrowheads="1"/>
            </p:cNvPicPr>
            <p:nvPr/>
          </p:nvPicPr>
          <p:blipFill>
            <a:blip r:embed="rId14" cstate="print"/>
            <a:srcRect/>
            <a:stretch>
              <a:fillRect/>
            </a:stretch>
          </p:blipFill>
          <p:spPr bwMode="auto">
            <a:xfrm>
              <a:off x="4762" y="2560"/>
              <a:ext cx="260" cy="884"/>
            </a:xfrm>
            <a:prstGeom prst="rect">
              <a:avLst/>
            </a:prstGeom>
            <a:noFill/>
          </p:spPr>
        </p:pic>
        <p:pic>
          <p:nvPicPr>
            <p:cNvPr id="108" name="Picture 95" descr="edit9"/>
            <p:cNvPicPr>
              <a:picLocks noChangeAspect="1" noChangeArrowheads="1"/>
            </p:cNvPicPr>
            <p:nvPr/>
          </p:nvPicPr>
          <p:blipFill>
            <a:blip r:embed="rId21" cstate="print"/>
            <a:srcRect/>
            <a:stretch>
              <a:fillRect/>
            </a:stretch>
          </p:blipFill>
          <p:spPr bwMode="auto">
            <a:xfrm>
              <a:off x="4748" y="2841"/>
              <a:ext cx="280" cy="958"/>
            </a:xfrm>
            <a:prstGeom prst="rect">
              <a:avLst/>
            </a:prstGeom>
            <a:noFill/>
          </p:spPr>
        </p:pic>
        <p:pic>
          <p:nvPicPr>
            <p:cNvPr id="109" name="Picture 96" descr="edit10"/>
            <p:cNvPicPr>
              <a:picLocks noChangeAspect="1" noChangeArrowheads="1"/>
            </p:cNvPicPr>
            <p:nvPr/>
          </p:nvPicPr>
          <p:blipFill>
            <a:blip r:embed="rId4" cstate="print"/>
            <a:srcRect/>
            <a:stretch>
              <a:fillRect/>
            </a:stretch>
          </p:blipFill>
          <p:spPr bwMode="auto">
            <a:xfrm>
              <a:off x="4525" y="2513"/>
              <a:ext cx="412" cy="980"/>
            </a:xfrm>
            <a:prstGeom prst="rect">
              <a:avLst/>
            </a:prstGeom>
            <a:noFill/>
          </p:spPr>
        </p:pic>
        <p:pic>
          <p:nvPicPr>
            <p:cNvPr id="110" name="Picture 97" descr="edit11"/>
            <p:cNvPicPr>
              <a:picLocks noChangeAspect="1" noChangeArrowheads="1"/>
            </p:cNvPicPr>
            <p:nvPr/>
          </p:nvPicPr>
          <p:blipFill>
            <a:blip r:embed="rId22" cstate="print"/>
            <a:srcRect/>
            <a:stretch>
              <a:fillRect/>
            </a:stretch>
          </p:blipFill>
          <p:spPr bwMode="auto">
            <a:xfrm>
              <a:off x="4460" y="2853"/>
              <a:ext cx="322" cy="986"/>
            </a:xfrm>
            <a:prstGeom prst="rect">
              <a:avLst/>
            </a:prstGeom>
            <a:noFill/>
          </p:spPr>
        </p:pic>
        <p:pic>
          <p:nvPicPr>
            <p:cNvPr id="111" name="Picture 98" descr="edit17"/>
            <p:cNvPicPr>
              <a:picLocks noChangeAspect="1" noChangeArrowheads="1"/>
            </p:cNvPicPr>
            <p:nvPr/>
          </p:nvPicPr>
          <p:blipFill>
            <a:blip r:embed="rId5" cstate="print"/>
            <a:srcRect/>
            <a:stretch>
              <a:fillRect/>
            </a:stretch>
          </p:blipFill>
          <p:spPr bwMode="auto">
            <a:xfrm>
              <a:off x="4695" y="2523"/>
              <a:ext cx="310" cy="902"/>
            </a:xfrm>
            <a:prstGeom prst="rect">
              <a:avLst/>
            </a:prstGeom>
            <a:noFill/>
          </p:spPr>
        </p:pic>
        <p:pic>
          <p:nvPicPr>
            <p:cNvPr id="112" name="Picture 99" descr="edit4"/>
            <p:cNvPicPr>
              <a:picLocks noChangeAspect="1" noChangeArrowheads="1"/>
            </p:cNvPicPr>
            <p:nvPr/>
          </p:nvPicPr>
          <p:blipFill>
            <a:blip r:embed="rId29" cstate="print"/>
            <a:srcRect/>
            <a:stretch>
              <a:fillRect/>
            </a:stretch>
          </p:blipFill>
          <p:spPr bwMode="auto">
            <a:xfrm>
              <a:off x="4683" y="2759"/>
              <a:ext cx="330" cy="994"/>
            </a:xfrm>
            <a:prstGeom prst="rect">
              <a:avLst/>
            </a:prstGeom>
            <a:noFill/>
          </p:spPr>
        </p:pic>
        <p:pic>
          <p:nvPicPr>
            <p:cNvPr id="113" name="Picture 100" descr="edit9"/>
            <p:cNvPicPr>
              <a:picLocks noChangeAspect="1" noChangeArrowheads="1"/>
            </p:cNvPicPr>
            <p:nvPr/>
          </p:nvPicPr>
          <p:blipFill>
            <a:blip r:embed="rId30" cstate="print"/>
            <a:srcRect/>
            <a:stretch>
              <a:fillRect/>
            </a:stretch>
          </p:blipFill>
          <p:spPr bwMode="auto">
            <a:xfrm>
              <a:off x="4441" y="2567"/>
              <a:ext cx="310" cy="1062"/>
            </a:xfrm>
            <a:prstGeom prst="rect">
              <a:avLst/>
            </a:prstGeom>
            <a:noFill/>
          </p:spPr>
        </p:pic>
        <p:pic>
          <p:nvPicPr>
            <p:cNvPr id="114" name="Picture 101" descr="edit7"/>
            <p:cNvPicPr>
              <a:picLocks noChangeAspect="1" noChangeArrowheads="1"/>
            </p:cNvPicPr>
            <p:nvPr/>
          </p:nvPicPr>
          <p:blipFill>
            <a:blip r:embed="rId36" cstate="print"/>
            <a:srcRect/>
            <a:stretch>
              <a:fillRect/>
            </a:stretch>
          </p:blipFill>
          <p:spPr bwMode="auto">
            <a:xfrm>
              <a:off x="4377" y="2659"/>
              <a:ext cx="458" cy="1094"/>
            </a:xfrm>
            <a:prstGeom prst="rect">
              <a:avLst/>
            </a:prstGeom>
            <a:noFill/>
          </p:spPr>
        </p:pic>
        <p:pic>
          <p:nvPicPr>
            <p:cNvPr id="115" name="Picture 102" descr="edit1"/>
            <p:cNvPicPr>
              <a:picLocks noChangeAspect="1" noChangeArrowheads="1"/>
            </p:cNvPicPr>
            <p:nvPr/>
          </p:nvPicPr>
          <p:blipFill>
            <a:blip r:embed="rId14" cstate="print"/>
            <a:srcRect/>
            <a:stretch>
              <a:fillRect/>
            </a:stretch>
          </p:blipFill>
          <p:spPr bwMode="auto">
            <a:xfrm>
              <a:off x="4717" y="2515"/>
              <a:ext cx="260" cy="884"/>
            </a:xfrm>
            <a:prstGeom prst="rect">
              <a:avLst/>
            </a:prstGeom>
            <a:noFill/>
          </p:spPr>
        </p:pic>
        <p:pic>
          <p:nvPicPr>
            <p:cNvPr id="116" name="Picture 103" descr="edit9"/>
            <p:cNvPicPr>
              <a:picLocks noChangeAspect="1" noChangeArrowheads="1"/>
            </p:cNvPicPr>
            <p:nvPr/>
          </p:nvPicPr>
          <p:blipFill>
            <a:blip r:embed="rId21" cstate="print"/>
            <a:srcRect/>
            <a:stretch>
              <a:fillRect/>
            </a:stretch>
          </p:blipFill>
          <p:spPr bwMode="auto">
            <a:xfrm>
              <a:off x="4703" y="2796"/>
              <a:ext cx="280" cy="958"/>
            </a:xfrm>
            <a:prstGeom prst="rect">
              <a:avLst/>
            </a:prstGeom>
            <a:noFill/>
          </p:spPr>
        </p:pic>
        <p:pic>
          <p:nvPicPr>
            <p:cNvPr id="117" name="Picture 104" descr="edit10"/>
            <p:cNvPicPr>
              <a:picLocks noChangeAspect="1" noChangeArrowheads="1"/>
            </p:cNvPicPr>
            <p:nvPr/>
          </p:nvPicPr>
          <p:blipFill>
            <a:blip r:embed="rId4" cstate="print"/>
            <a:srcRect/>
            <a:stretch>
              <a:fillRect/>
            </a:stretch>
          </p:blipFill>
          <p:spPr bwMode="auto">
            <a:xfrm>
              <a:off x="4480" y="2468"/>
              <a:ext cx="412" cy="980"/>
            </a:xfrm>
            <a:prstGeom prst="rect">
              <a:avLst/>
            </a:prstGeom>
            <a:noFill/>
          </p:spPr>
        </p:pic>
        <p:pic>
          <p:nvPicPr>
            <p:cNvPr id="118" name="Picture 105" descr="edit11"/>
            <p:cNvPicPr>
              <a:picLocks noChangeAspect="1" noChangeArrowheads="1"/>
            </p:cNvPicPr>
            <p:nvPr/>
          </p:nvPicPr>
          <p:blipFill>
            <a:blip r:embed="rId22" cstate="print"/>
            <a:srcRect/>
            <a:stretch>
              <a:fillRect/>
            </a:stretch>
          </p:blipFill>
          <p:spPr bwMode="auto">
            <a:xfrm>
              <a:off x="4415" y="2808"/>
              <a:ext cx="322" cy="986"/>
            </a:xfrm>
            <a:prstGeom prst="rect">
              <a:avLst/>
            </a:prstGeom>
            <a:noFill/>
          </p:spPr>
        </p:pic>
        <p:pic>
          <p:nvPicPr>
            <p:cNvPr id="119" name="Picture 106" descr="edit17"/>
            <p:cNvPicPr>
              <a:picLocks noChangeAspect="1" noChangeArrowheads="1"/>
            </p:cNvPicPr>
            <p:nvPr/>
          </p:nvPicPr>
          <p:blipFill>
            <a:blip r:embed="rId5" cstate="print"/>
            <a:srcRect/>
            <a:stretch>
              <a:fillRect/>
            </a:stretch>
          </p:blipFill>
          <p:spPr bwMode="auto">
            <a:xfrm>
              <a:off x="4650" y="2478"/>
              <a:ext cx="310" cy="902"/>
            </a:xfrm>
            <a:prstGeom prst="rect">
              <a:avLst/>
            </a:prstGeom>
            <a:noFill/>
          </p:spPr>
        </p:pic>
        <p:pic>
          <p:nvPicPr>
            <p:cNvPr id="120" name="Picture 107" descr="edit4"/>
            <p:cNvPicPr>
              <a:picLocks noChangeAspect="1" noChangeArrowheads="1"/>
            </p:cNvPicPr>
            <p:nvPr/>
          </p:nvPicPr>
          <p:blipFill>
            <a:blip r:embed="rId29" cstate="print"/>
            <a:srcRect/>
            <a:stretch>
              <a:fillRect/>
            </a:stretch>
          </p:blipFill>
          <p:spPr bwMode="auto">
            <a:xfrm>
              <a:off x="4638" y="2714"/>
              <a:ext cx="330" cy="994"/>
            </a:xfrm>
            <a:prstGeom prst="rect">
              <a:avLst/>
            </a:prstGeom>
            <a:noFill/>
          </p:spPr>
        </p:pic>
        <p:pic>
          <p:nvPicPr>
            <p:cNvPr id="121" name="Picture 108" descr="edit9"/>
            <p:cNvPicPr>
              <a:picLocks noChangeAspect="1" noChangeArrowheads="1"/>
            </p:cNvPicPr>
            <p:nvPr/>
          </p:nvPicPr>
          <p:blipFill>
            <a:blip r:embed="rId30" cstate="print"/>
            <a:srcRect/>
            <a:stretch>
              <a:fillRect/>
            </a:stretch>
          </p:blipFill>
          <p:spPr bwMode="auto">
            <a:xfrm>
              <a:off x="4396" y="2522"/>
              <a:ext cx="310" cy="1062"/>
            </a:xfrm>
            <a:prstGeom prst="rect">
              <a:avLst/>
            </a:prstGeom>
            <a:noFill/>
          </p:spPr>
        </p:pic>
        <p:pic>
          <p:nvPicPr>
            <p:cNvPr id="122" name="Picture 109" descr="edit7"/>
            <p:cNvPicPr>
              <a:picLocks noChangeAspect="1" noChangeArrowheads="1"/>
            </p:cNvPicPr>
            <p:nvPr/>
          </p:nvPicPr>
          <p:blipFill>
            <a:blip r:embed="rId36" cstate="print"/>
            <a:srcRect/>
            <a:stretch>
              <a:fillRect/>
            </a:stretch>
          </p:blipFill>
          <p:spPr bwMode="auto">
            <a:xfrm>
              <a:off x="4332" y="2614"/>
              <a:ext cx="458" cy="1094"/>
            </a:xfrm>
            <a:prstGeom prst="rect">
              <a:avLst/>
            </a:prstGeom>
            <a:noFill/>
          </p:spPr>
        </p:pic>
        <p:pic>
          <p:nvPicPr>
            <p:cNvPr id="123" name="Picture 110" descr="edit5"/>
            <p:cNvPicPr>
              <a:picLocks noChangeAspect="1" noChangeArrowheads="1"/>
            </p:cNvPicPr>
            <p:nvPr/>
          </p:nvPicPr>
          <p:blipFill>
            <a:blip r:embed="rId16" cstate="print"/>
            <a:srcRect/>
            <a:stretch>
              <a:fillRect/>
            </a:stretch>
          </p:blipFill>
          <p:spPr bwMode="auto">
            <a:xfrm>
              <a:off x="792" y="2130"/>
              <a:ext cx="328" cy="962"/>
            </a:xfrm>
            <a:prstGeom prst="rect">
              <a:avLst/>
            </a:prstGeom>
            <a:noFill/>
          </p:spPr>
        </p:pic>
        <p:pic>
          <p:nvPicPr>
            <p:cNvPr id="124" name="Picture 111" descr="EDIT15"/>
            <p:cNvPicPr>
              <a:picLocks noChangeAspect="1" noChangeArrowheads="1"/>
            </p:cNvPicPr>
            <p:nvPr/>
          </p:nvPicPr>
          <p:blipFill>
            <a:blip r:embed="rId26" cstate="print"/>
            <a:srcRect/>
            <a:stretch>
              <a:fillRect/>
            </a:stretch>
          </p:blipFill>
          <p:spPr bwMode="auto">
            <a:xfrm>
              <a:off x="925" y="2395"/>
              <a:ext cx="352" cy="998"/>
            </a:xfrm>
            <a:prstGeom prst="rect">
              <a:avLst/>
            </a:prstGeom>
            <a:noFill/>
          </p:spPr>
        </p:pic>
        <p:pic>
          <p:nvPicPr>
            <p:cNvPr id="125" name="Picture 112" descr="edit11"/>
            <p:cNvPicPr>
              <a:picLocks noChangeAspect="1" noChangeArrowheads="1"/>
            </p:cNvPicPr>
            <p:nvPr/>
          </p:nvPicPr>
          <p:blipFill>
            <a:blip r:embed="rId32" cstate="print"/>
            <a:srcRect/>
            <a:stretch>
              <a:fillRect/>
            </a:stretch>
          </p:blipFill>
          <p:spPr bwMode="auto">
            <a:xfrm>
              <a:off x="1062" y="2453"/>
              <a:ext cx="356" cy="1092"/>
            </a:xfrm>
            <a:prstGeom prst="rect">
              <a:avLst/>
            </a:prstGeom>
            <a:noFill/>
          </p:spPr>
        </p:pic>
        <p:pic>
          <p:nvPicPr>
            <p:cNvPr id="126" name="Picture 114" descr="edit13"/>
            <p:cNvPicPr>
              <a:picLocks noChangeAspect="1" noChangeArrowheads="1"/>
            </p:cNvPicPr>
            <p:nvPr/>
          </p:nvPicPr>
          <p:blipFill>
            <a:blip r:embed="rId33" cstate="print"/>
            <a:srcRect/>
            <a:stretch>
              <a:fillRect/>
            </a:stretch>
          </p:blipFill>
          <p:spPr bwMode="auto">
            <a:xfrm>
              <a:off x="991" y="1997"/>
              <a:ext cx="372" cy="1062"/>
            </a:xfrm>
            <a:prstGeom prst="rect">
              <a:avLst/>
            </a:prstGeom>
            <a:noFill/>
          </p:spPr>
        </p:pic>
        <p:pic>
          <p:nvPicPr>
            <p:cNvPr id="127" name="Picture 115" descr="edit13"/>
            <p:cNvPicPr>
              <a:picLocks noChangeAspect="1" noChangeArrowheads="1"/>
            </p:cNvPicPr>
            <p:nvPr/>
          </p:nvPicPr>
          <p:blipFill>
            <a:blip r:embed="rId24" cstate="print"/>
            <a:srcRect/>
            <a:stretch>
              <a:fillRect/>
            </a:stretch>
          </p:blipFill>
          <p:spPr bwMode="auto">
            <a:xfrm>
              <a:off x="1169" y="2379"/>
              <a:ext cx="336" cy="958"/>
            </a:xfrm>
            <a:prstGeom prst="rect">
              <a:avLst/>
            </a:prstGeom>
            <a:noFill/>
          </p:spPr>
        </p:pic>
        <p:pic>
          <p:nvPicPr>
            <p:cNvPr id="128" name="Picture 117" descr="edit1"/>
            <p:cNvPicPr>
              <a:picLocks noChangeAspect="1" noChangeArrowheads="1"/>
            </p:cNvPicPr>
            <p:nvPr/>
          </p:nvPicPr>
          <p:blipFill>
            <a:blip r:embed="rId28" cstate="print"/>
            <a:srcRect/>
            <a:stretch>
              <a:fillRect/>
            </a:stretch>
          </p:blipFill>
          <p:spPr bwMode="auto">
            <a:xfrm>
              <a:off x="1356" y="2303"/>
              <a:ext cx="288" cy="980"/>
            </a:xfrm>
            <a:prstGeom prst="rect">
              <a:avLst/>
            </a:prstGeom>
            <a:noFill/>
          </p:spPr>
        </p:pic>
        <p:pic>
          <p:nvPicPr>
            <p:cNvPr id="129" name="Picture 119" descr="edit14"/>
            <p:cNvPicPr>
              <a:picLocks noChangeAspect="1" noChangeArrowheads="1"/>
            </p:cNvPicPr>
            <p:nvPr/>
          </p:nvPicPr>
          <p:blipFill>
            <a:blip r:embed="rId8" cstate="print"/>
            <a:srcRect/>
            <a:stretch>
              <a:fillRect/>
            </a:stretch>
          </p:blipFill>
          <p:spPr bwMode="auto">
            <a:xfrm>
              <a:off x="1288" y="2269"/>
              <a:ext cx="332" cy="1014"/>
            </a:xfrm>
            <a:prstGeom prst="rect">
              <a:avLst/>
            </a:prstGeom>
            <a:noFill/>
          </p:spPr>
        </p:pic>
        <p:pic>
          <p:nvPicPr>
            <p:cNvPr id="130" name="Picture 120" descr="edit17"/>
            <p:cNvPicPr>
              <a:picLocks noChangeAspect="1" noChangeArrowheads="1"/>
            </p:cNvPicPr>
            <p:nvPr/>
          </p:nvPicPr>
          <p:blipFill>
            <a:blip r:embed="rId9" cstate="print"/>
            <a:srcRect/>
            <a:stretch>
              <a:fillRect/>
            </a:stretch>
          </p:blipFill>
          <p:spPr bwMode="auto">
            <a:xfrm>
              <a:off x="1286" y="2265"/>
              <a:ext cx="344" cy="1000"/>
            </a:xfrm>
            <a:prstGeom prst="rect">
              <a:avLst/>
            </a:prstGeom>
            <a:noFill/>
          </p:spPr>
        </p:pic>
        <p:pic>
          <p:nvPicPr>
            <p:cNvPr id="131" name="Picture 121" descr="edit5"/>
            <p:cNvPicPr>
              <a:picLocks noChangeAspect="1" noChangeArrowheads="1"/>
            </p:cNvPicPr>
            <p:nvPr/>
          </p:nvPicPr>
          <p:blipFill>
            <a:blip r:embed="rId18" cstate="print"/>
            <a:srcRect/>
            <a:stretch>
              <a:fillRect/>
            </a:stretch>
          </p:blipFill>
          <p:spPr bwMode="auto">
            <a:xfrm>
              <a:off x="1001" y="2853"/>
              <a:ext cx="364" cy="1066"/>
            </a:xfrm>
            <a:prstGeom prst="rect">
              <a:avLst/>
            </a:prstGeom>
            <a:noFill/>
          </p:spPr>
        </p:pic>
        <p:pic>
          <p:nvPicPr>
            <p:cNvPr id="132" name="Picture 122" descr="edit13"/>
            <p:cNvPicPr>
              <a:picLocks noChangeAspect="1" noChangeArrowheads="1"/>
            </p:cNvPicPr>
            <p:nvPr/>
          </p:nvPicPr>
          <p:blipFill>
            <a:blip r:embed="rId24" cstate="print"/>
            <a:srcRect/>
            <a:stretch>
              <a:fillRect/>
            </a:stretch>
          </p:blipFill>
          <p:spPr bwMode="auto">
            <a:xfrm>
              <a:off x="4937" y="2796"/>
              <a:ext cx="336" cy="958"/>
            </a:xfrm>
            <a:prstGeom prst="rect">
              <a:avLst/>
            </a:prstGeom>
            <a:noFill/>
          </p:spPr>
        </p:pic>
        <p:pic>
          <p:nvPicPr>
            <p:cNvPr id="133" name="Picture 123" descr="edit1"/>
            <p:cNvPicPr>
              <a:picLocks noChangeAspect="1" noChangeArrowheads="1"/>
            </p:cNvPicPr>
            <p:nvPr/>
          </p:nvPicPr>
          <p:blipFill>
            <a:blip r:embed="rId28" cstate="print"/>
            <a:srcRect/>
            <a:stretch>
              <a:fillRect/>
            </a:stretch>
          </p:blipFill>
          <p:spPr bwMode="auto">
            <a:xfrm>
              <a:off x="5124" y="2720"/>
              <a:ext cx="288" cy="980"/>
            </a:xfrm>
            <a:prstGeom prst="rect">
              <a:avLst/>
            </a:prstGeom>
            <a:noFill/>
          </p:spPr>
        </p:pic>
        <p:pic>
          <p:nvPicPr>
            <p:cNvPr id="134" name="Picture 124" descr="edit10"/>
            <p:cNvPicPr>
              <a:picLocks noChangeAspect="1" noChangeArrowheads="1"/>
            </p:cNvPicPr>
            <p:nvPr/>
          </p:nvPicPr>
          <p:blipFill>
            <a:blip r:embed="rId31" cstate="print"/>
            <a:srcRect/>
            <a:stretch>
              <a:fillRect/>
            </a:stretch>
          </p:blipFill>
          <p:spPr bwMode="auto">
            <a:xfrm>
              <a:off x="4876" y="2659"/>
              <a:ext cx="456" cy="1086"/>
            </a:xfrm>
            <a:prstGeom prst="rect">
              <a:avLst/>
            </a:prstGeom>
            <a:noFill/>
          </p:spPr>
        </p:pic>
        <p:pic>
          <p:nvPicPr>
            <p:cNvPr id="135" name="Picture 125" descr="edit14"/>
            <p:cNvPicPr>
              <a:picLocks noChangeAspect="1" noChangeArrowheads="1"/>
            </p:cNvPicPr>
            <p:nvPr/>
          </p:nvPicPr>
          <p:blipFill>
            <a:blip r:embed="rId8" cstate="print"/>
            <a:srcRect/>
            <a:stretch>
              <a:fillRect/>
            </a:stretch>
          </p:blipFill>
          <p:spPr bwMode="auto">
            <a:xfrm>
              <a:off x="5056" y="2686"/>
              <a:ext cx="332" cy="1014"/>
            </a:xfrm>
            <a:prstGeom prst="rect">
              <a:avLst/>
            </a:prstGeom>
            <a:noFill/>
          </p:spPr>
        </p:pic>
        <p:pic>
          <p:nvPicPr>
            <p:cNvPr id="136" name="Picture 126" descr="edit17"/>
            <p:cNvPicPr>
              <a:picLocks noChangeAspect="1" noChangeArrowheads="1"/>
            </p:cNvPicPr>
            <p:nvPr/>
          </p:nvPicPr>
          <p:blipFill>
            <a:blip r:embed="rId9" cstate="print"/>
            <a:srcRect/>
            <a:stretch>
              <a:fillRect/>
            </a:stretch>
          </p:blipFill>
          <p:spPr bwMode="auto">
            <a:xfrm>
              <a:off x="5193" y="2840"/>
              <a:ext cx="344" cy="1000"/>
            </a:xfrm>
            <a:prstGeom prst="rect">
              <a:avLst/>
            </a:prstGeom>
            <a:noFill/>
          </p:spPr>
        </p:pic>
        <p:pic>
          <p:nvPicPr>
            <p:cNvPr id="137" name="Picture 127" descr="edit4"/>
            <p:cNvPicPr>
              <a:picLocks noChangeAspect="1" noChangeArrowheads="1"/>
            </p:cNvPicPr>
            <p:nvPr/>
          </p:nvPicPr>
          <p:blipFill>
            <a:blip r:embed="rId10" cstate="print"/>
            <a:srcRect/>
            <a:stretch>
              <a:fillRect/>
            </a:stretch>
          </p:blipFill>
          <p:spPr bwMode="auto">
            <a:xfrm>
              <a:off x="4485" y="2766"/>
              <a:ext cx="298" cy="898"/>
            </a:xfrm>
            <a:prstGeom prst="rect">
              <a:avLst/>
            </a:prstGeom>
            <a:noFill/>
          </p:spPr>
        </p:pic>
        <p:pic>
          <p:nvPicPr>
            <p:cNvPr id="138" name="Picture 128" descr="edit8"/>
            <p:cNvPicPr>
              <a:picLocks noChangeAspect="1" noChangeArrowheads="1"/>
            </p:cNvPicPr>
            <p:nvPr/>
          </p:nvPicPr>
          <p:blipFill>
            <a:blip r:embed="rId11" cstate="print"/>
            <a:srcRect/>
            <a:stretch>
              <a:fillRect/>
            </a:stretch>
          </p:blipFill>
          <p:spPr bwMode="auto">
            <a:xfrm>
              <a:off x="4802" y="2774"/>
              <a:ext cx="312" cy="912"/>
            </a:xfrm>
            <a:prstGeom prst="rect">
              <a:avLst/>
            </a:prstGeom>
            <a:noFill/>
          </p:spPr>
        </p:pic>
        <p:pic>
          <p:nvPicPr>
            <p:cNvPr id="139" name="Picture 129" descr="edit14"/>
            <p:cNvPicPr>
              <a:picLocks noChangeAspect="1" noChangeArrowheads="1"/>
            </p:cNvPicPr>
            <p:nvPr/>
          </p:nvPicPr>
          <p:blipFill>
            <a:blip r:embed="rId25" cstate="print"/>
            <a:srcRect/>
            <a:stretch>
              <a:fillRect/>
            </a:stretch>
          </p:blipFill>
          <p:spPr bwMode="auto">
            <a:xfrm>
              <a:off x="3606" y="2795"/>
              <a:ext cx="300" cy="916"/>
            </a:xfrm>
            <a:prstGeom prst="rect">
              <a:avLst/>
            </a:prstGeom>
            <a:noFill/>
          </p:spPr>
        </p:pic>
        <p:pic>
          <p:nvPicPr>
            <p:cNvPr id="140" name="Picture 130" descr="edit7"/>
            <p:cNvPicPr>
              <a:picLocks noChangeAspect="1" noChangeArrowheads="1"/>
            </p:cNvPicPr>
            <p:nvPr/>
          </p:nvPicPr>
          <p:blipFill>
            <a:blip r:embed="rId12" cstate="print"/>
            <a:srcRect/>
            <a:stretch>
              <a:fillRect/>
            </a:stretch>
          </p:blipFill>
          <p:spPr bwMode="auto">
            <a:xfrm>
              <a:off x="4185" y="2671"/>
              <a:ext cx="414" cy="988"/>
            </a:xfrm>
            <a:prstGeom prst="rect">
              <a:avLst/>
            </a:prstGeom>
            <a:noFill/>
          </p:spPr>
        </p:pic>
        <p:pic>
          <p:nvPicPr>
            <p:cNvPr id="141" name="Picture 131" descr="edit3"/>
            <p:cNvPicPr>
              <a:picLocks noChangeAspect="1" noChangeArrowheads="1"/>
            </p:cNvPicPr>
            <p:nvPr/>
          </p:nvPicPr>
          <p:blipFill>
            <a:blip r:embed="rId13" cstate="print"/>
            <a:srcRect/>
            <a:stretch>
              <a:fillRect/>
            </a:stretch>
          </p:blipFill>
          <p:spPr bwMode="auto">
            <a:xfrm>
              <a:off x="3802" y="2655"/>
              <a:ext cx="346" cy="1054"/>
            </a:xfrm>
            <a:prstGeom prst="rect">
              <a:avLst/>
            </a:prstGeom>
            <a:noFill/>
          </p:spPr>
        </p:pic>
        <p:pic>
          <p:nvPicPr>
            <p:cNvPr id="142" name="Picture 132" descr="edit1"/>
            <p:cNvPicPr>
              <a:picLocks noChangeAspect="1" noChangeArrowheads="1"/>
            </p:cNvPicPr>
            <p:nvPr/>
          </p:nvPicPr>
          <p:blipFill>
            <a:blip r:embed="rId14" cstate="print"/>
            <a:srcRect/>
            <a:stretch>
              <a:fillRect/>
            </a:stretch>
          </p:blipFill>
          <p:spPr bwMode="auto">
            <a:xfrm>
              <a:off x="3989" y="2580"/>
              <a:ext cx="260" cy="884"/>
            </a:xfrm>
            <a:prstGeom prst="rect">
              <a:avLst/>
            </a:prstGeom>
            <a:noFill/>
          </p:spPr>
        </p:pic>
        <p:pic>
          <p:nvPicPr>
            <p:cNvPr id="143" name="Picture 133" descr="edit3"/>
            <p:cNvPicPr>
              <a:picLocks noChangeAspect="1" noChangeArrowheads="1"/>
            </p:cNvPicPr>
            <p:nvPr/>
          </p:nvPicPr>
          <p:blipFill>
            <a:blip r:embed="rId15" cstate="print"/>
            <a:srcRect/>
            <a:stretch>
              <a:fillRect/>
            </a:stretch>
          </p:blipFill>
          <p:spPr bwMode="auto">
            <a:xfrm>
              <a:off x="4349" y="2563"/>
              <a:ext cx="312" cy="952"/>
            </a:xfrm>
            <a:prstGeom prst="rect">
              <a:avLst/>
            </a:prstGeom>
            <a:noFill/>
          </p:spPr>
        </p:pic>
        <p:pic>
          <p:nvPicPr>
            <p:cNvPr id="144" name="Picture 135" descr="edit5"/>
            <p:cNvPicPr>
              <a:picLocks noChangeAspect="1" noChangeArrowheads="1"/>
            </p:cNvPicPr>
            <p:nvPr/>
          </p:nvPicPr>
          <p:blipFill>
            <a:blip r:embed="rId16" cstate="print"/>
            <a:srcRect/>
            <a:stretch>
              <a:fillRect/>
            </a:stretch>
          </p:blipFill>
          <p:spPr bwMode="auto">
            <a:xfrm>
              <a:off x="4739" y="2567"/>
              <a:ext cx="328" cy="962"/>
            </a:xfrm>
            <a:prstGeom prst="rect">
              <a:avLst/>
            </a:prstGeom>
            <a:noFill/>
          </p:spPr>
        </p:pic>
        <p:pic>
          <p:nvPicPr>
            <p:cNvPr id="145" name="Picture 136" descr="edit17"/>
            <p:cNvPicPr>
              <a:picLocks noChangeAspect="1" noChangeArrowheads="1"/>
            </p:cNvPicPr>
            <p:nvPr/>
          </p:nvPicPr>
          <p:blipFill>
            <a:blip r:embed="rId5" cstate="print"/>
            <a:srcRect/>
            <a:stretch>
              <a:fillRect/>
            </a:stretch>
          </p:blipFill>
          <p:spPr bwMode="auto">
            <a:xfrm>
              <a:off x="3922" y="2543"/>
              <a:ext cx="310" cy="902"/>
            </a:xfrm>
            <a:prstGeom prst="rect">
              <a:avLst/>
            </a:prstGeom>
            <a:noFill/>
          </p:spPr>
        </p:pic>
        <p:pic>
          <p:nvPicPr>
            <p:cNvPr id="146" name="Picture 137" descr="edit6"/>
            <p:cNvPicPr>
              <a:picLocks noChangeAspect="1" noChangeArrowheads="1"/>
            </p:cNvPicPr>
            <p:nvPr/>
          </p:nvPicPr>
          <p:blipFill>
            <a:blip r:embed="rId17" cstate="print"/>
            <a:srcRect/>
            <a:stretch>
              <a:fillRect/>
            </a:stretch>
          </p:blipFill>
          <p:spPr bwMode="auto">
            <a:xfrm>
              <a:off x="4150" y="2478"/>
              <a:ext cx="334" cy="1062"/>
            </a:xfrm>
            <a:prstGeom prst="rect">
              <a:avLst/>
            </a:prstGeom>
            <a:noFill/>
          </p:spPr>
        </p:pic>
        <p:pic>
          <p:nvPicPr>
            <p:cNvPr id="147" name="Picture 138" descr="edit9"/>
            <p:cNvPicPr>
              <a:picLocks noChangeAspect="1" noChangeArrowheads="1"/>
            </p:cNvPicPr>
            <p:nvPr/>
          </p:nvPicPr>
          <p:blipFill>
            <a:blip r:embed="rId30" cstate="print"/>
            <a:srcRect/>
            <a:stretch>
              <a:fillRect/>
            </a:stretch>
          </p:blipFill>
          <p:spPr bwMode="auto">
            <a:xfrm>
              <a:off x="3840" y="2731"/>
              <a:ext cx="310" cy="1062"/>
            </a:xfrm>
            <a:prstGeom prst="rect">
              <a:avLst/>
            </a:prstGeom>
            <a:noFill/>
          </p:spPr>
        </p:pic>
        <p:pic>
          <p:nvPicPr>
            <p:cNvPr id="148" name="Picture 139" descr="edit5"/>
            <p:cNvPicPr>
              <a:picLocks noChangeAspect="1" noChangeArrowheads="1"/>
            </p:cNvPicPr>
            <p:nvPr/>
          </p:nvPicPr>
          <p:blipFill>
            <a:blip r:embed="rId18" cstate="print"/>
            <a:srcRect/>
            <a:stretch>
              <a:fillRect/>
            </a:stretch>
          </p:blipFill>
          <p:spPr bwMode="auto">
            <a:xfrm>
              <a:off x="4332" y="2976"/>
              <a:ext cx="364" cy="1066"/>
            </a:xfrm>
            <a:prstGeom prst="rect">
              <a:avLst/>
            </a:prstGeom>
            <a:noFill/>
          </p:spPr>
        </p:pic>
        <p:pic>
          <p:nvPicPr>
            <p:cNvPr id="149" name="Picture 140" descr="EDIT15"/>
            <p:cNvPicPr>
              <a:picLocks noChangeAspect="1" noChangeArrowheads="1"/>
            </p:cNvPicPr>
            <p:nvPr/>
          </p:nvPicPr>
          <p:blipFill>
            <a:blip r:embed="rId19" cstate="print"/>
            <a:srcRect/>
            <a:stretch>
              <a:fillRect/>
            </a:stretch>
          </p:blipFill>
          <p:spPr bwMode="auto">
            <a:xfrm>
              <a:off x="4830" y="2840"/>
              <a:ext cx="390" cy="1106"/>
            </a:xfrm>
            <a:prstGeom prst="rect">
              <a:avLst/>
            </a:prstGeom>
            <a:noFill/>
          </p:spPr>
        </p:pic>
        <p:pic>
          <p:nvPicPr>
            <p:cNvPr id="150" name="Picture 116" descr="edit14"/>
            <p:cNvPicPr>
              <a:picLocks noChangeAspect="1" noChangeArrowheads="1"/>
            </p:cNvPicPr>
            <p:nvPr/>
          </p:nvPicPr>
          <p:blipFill>
            <a:blip r:embed="rId25" cstate="print"/>
            <a:srcRect/>
            <a:stretch>
              <a:fillRect/>
            </a:stretch>
          </p:blipFill>
          <p:spPr bwMode="auto">
            <a:xfrm>
              <a:off x="1429" y="2840"/>
              <a:ext cx="300" cy="916"/>
            </a:xfrm>
            <a:prstGeom prst="rect">
              <a:avLst/>
            </a:prstGeom>
            <a:noFill/>
          </p:spPr>
        </p:pic>
        <p:pic>
          <p:nvPicPr>
            <p:cNvPr id="151" name="Picture 32" descr="edit8"/>
            <p:cNvPicPr>
              <a:picLocks noChangeAspect="1" noChangeArrowheads="1"/>
            </p:cNvPicPr>
            <p:nvPr/>
          </p:nvPicPr>
          <p:blipFill>
            <a:blip r:embed="rId37" cstate="print"/>
            <a:srcRect/>
            <a:stretch>
              <a:fillRect/>
            </a:stretch>
          </p:blipFill>
          <p:spPr bwMode="auto">
            <a:xfrm>
              <a:off x="3243" y="2750"/>
              <a:ext cx="346" cy="1010"/>
            </a:xfrm>
            <a:prstGeom prst="rect">
              <a:avLst/>
            </a:prstGeom>
            <a:noFill/>
          </p:spPr>
        </p:pic>
      </p:grpSp>
      <p:grpSp>
        <p:nvGrpSpPr>
          <p:cNvPr id="152" name="Group 13"/>
          <p:cNvGrpSpPr>
            <a:grpSpLocks/>
          </p:cNvGrpSpPr>
          <p:nvPr/>
        </p:nvGrpSpPr>
        <p:grpSpPr bwMode="auto">
          <a:xfrm>
            <a:off x="6574564" y="5249556"/>
            <a:ext cx="2374900" cy="1368425"/>
            <a:chOff x="1691680" y="1772816"/>
            <a:chExt cx="2088232" cy="1178788"/>
          </a:xfrm>
        </p:grpSpPr>
        <p:pic>
          <p:nvPicPr>
            <p:cNvPr id="153" name="Picture 2"/>
            <p:cNvPicPr>
              <a:picLocks noChangeAspect="1" noChangeArrowheads="1"/>
            </p:cNvPicPr>
            <p:nvPr/>
          </p:nvPicPr>
          <p:blipFill>
            <a:blip r:embed="rId38"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154" name="TextBox 8"/>
            <p:cNvSpPr txBox="1">
              <a:spLocks noChangeArrowheads="1"/>
            </p:cNvSpPr>
            <p:nvPr/>
          </p:nvSpPr>
          <p:spPr bwMode="auto">
            <a:xfrm>
              <a:off x="1907704" y="1772816"/>
              <a:ext cx="1656184" cy="291637"/>
            </a:xfrm>
            <a:prstGeom prst="rect">
              <a:avLst/>
            </a:prstGeom>
            <a:noFill/>
            <a:ln w="9525">
              <a:noFill/>
              <a:miter lim="800000"/>
              <a:headEnd/>
              <a:tailEnd/>
            </a:ln>
          </p:spPr>
          <p:txBody>
            <a:bodyPr>
              <a:spAutoFit/>
            </a:bodyPr>
            <a:lstStyle/>
            <a:p>
              <a:pPr algn="ctr"/>
              <a:r>
                <a:rPr lang="en-GB" sz="1600" b="1" dirty="0">
                  <a:solidFill>
                    <a:srgbClr val="FF0000"/>
                  </a:solidFill>
                  <a:latin typeface="Comic Sans MS" pitchFamily="66" charset="0"/>
                </a:rPr>
                <a:t>REVVING UP</a:t>
              </a:r>
            </a:p>
          </p:txBody>
        </p:sp>
      </p:grpSp>
    </p:spTree>
    <p:extLst>
      <p:ext uri="{BB962C8B-B14F-4D97-AF65-F5344CB8AC3E}">
        <p14:creationId xmlns:p14="http://schemas.microsoft.com/office/powerpoint/2010/main" val="880323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918" y="320040"/>
            <a:ext cx="5910282" cy="732696"/>
          </a:xfrm>
        </p:spPr>
        <p:txBody>
          <a:bodyPr>
            <a:normAutofit/>
          </a:bodyPr>
          <a:lstStyle/>
          <a:p>
            <a:r>
              <a:rPr lang="en-GB" sz="4000" dirty="0" smtClean="0">
                <a:latin typeface="Comic Sans MS" panose="030F0702030302020204" pitchFamily="66" charset="0"/>
              </a:rPr>
              <a:t>Sampling</a:t>
            </a:r>
            <a:endParaRPr lang="en-GB" sz="4000" dirty="0">
              <a:latin typeface="Comic Sans MS" panose="030F0702030302020204" pitchFamily="66"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35576951"/>
              </p:ext>
            </p:extLst>
          </p:nvPr>
        </p:nvGraphicFramePr>
        <p:xfrm>
          <a:off x="443793" y="1622643"/>
          <a:ext cx="8147248" cy="1010920"/>
        </p:xfrm>
        <a:graphic>
          <a:graphicData uri="http://schemas.openxmlformats.org/drawingml/2006/table">
            <a:tbl>
              <a:tblPr firstRow="1" bandRow="1">
                <a:tableStyleId>{5940675A-B579-460E-94D1-54222C63F5DA}</a:tableStyleId>
              </a:tblPr>
              <a:tblGrid>
                <a:gridCol w="4073624"/>
                <a:gridCol w="4073624"/>
              </a:tblGrid>
              <a:tr h="370840">
                <a:tc>
                  <a:txBody>
                    <a:bodyPr/>
                    <a:lstStyle/>
                    <a:p>
                      <a:r>
                        <a:rPr lang="en-GB" b="1" dirty="0" smtClean="0">
                          <a:latin typeface="Comic Sans MS" panose="030F0702030302020204" pitchFamily="66" charset="0"/>
                        </a:rPr>
                        <a:t>Definition of </a:t>
                      </a:r>
                      <a:r>
                        <a:rPr lang="en-GB" b="1" dirty="0" smtClean="0">
                          <a:solidFill>
                            <a:srgbClr val="FF0000"/>
                          </a:solidFill>
                          <a:latin typeface="Comic Sans MS" panose="030F0702030302020204" pitchFamily="66" charset="0"/>
                        </a:rPr>
                        <a:t>Population</a:t>
                      </a:r>
                      <a:endParaRPr lang="en-GB" b="1" dirty="0">
                        <a:solidFill>
                          <a:srgbClr val="FF0000"/>
                        </a:solidFill>
                        <a:latin typeface="Comic Sans MS" panose="030F0702030302020204" pitchFamily="66" charset="0"/>
                      </a:endParaRPr>
                    </a:p>
                  </a:txBody>
                  <a:tcPr/>
                </a:tc>
                <a:tc>
                  <a:txBody>
                    <a:bodyPr/>
                    <a:lstStyle/>
                    <a:p>
                      <a:r>
                        <a:rPr lang="en-GB" b="1" dirty="0" smtClean="0">
                          <a:latin typeface="Comic Sans MS" panose="030F0702030302020204" pitchFamily="66" charset="0"/>
                        </a:rPr>
                        <a:t>Example</a:t>
                      </a:r>
                      <a:endParaRPr lang="en-GB" b="1" dirty="0">
                        <a:latin typeface="Comic Sans MS" panose="030F0702030302020204" pitchFamily="66" charset="0"/>
                      </a:endParaRPr>
                    </a:p>
                  </a:txBody>
                  <a:tcPr/>
                </a:tc>
              </a:tr>
              <a:tr h="370840">
                <a:tc>
                  <a:txBody>
                    <a:bodyPr/>
                    <a:lstStyle/>
                    <a:p>
                      <a:r>
                        <a:rPr lang="en-GB" dirty="0" smtClean="0">
                          <a:latin typeface="Comic Sans MS" panose="030F0702030302020204" pitchFamily="66" charset="0"/>
                        </a:rPr>
                        <a:t>All</a:t>
                      </a:r>
                      <a:r>
                        <a:rPr lang="en-GB" baseline="0" dirty="0" smtClean="0">
                          <a:latin typeface="Comic Sans MS" panose="030F0702030302020204" pitchFamily="66" charset="0"/>
                        </a:rPr>
                        <a:t> the possible members of a group from which the sample will be taken</a:t>
                      </a:r>
                      <a:endParaRPr lang="en-GB" dirty="0">
                        <a:latin typeface="Comic Sans MS" panose="030F0702030302020204" pitchFamily="66" charset="0"/>
                      </a:endParaRPr>
                    </a:p>
                  </a:txBody>
                  <a:tcPr/>
                </a:tc>
                <a:tc>
                  <a:txBody>
                    <a:bodyPr/>
                    <a:lstStyle/>
                    <a:p>
                      <a:r>
                        <a:rPr lang="en-GB" dirty="0" err="1" smtClean="0">
                          <a:latin typeface="Comic Sans MS" panose="030F0702030302020204" pitchFamily="66" charset="0"/>
                        </a:rPr>
                        <a:t>Cheshunt</a:t>
                      </a:r>
                      <a:r>
                        <a:rPr lang="en-GB" dirty="0" smtClean="0">
                          <a:latin typeface="Comic Sans MS" panose="030F0702030302020204" pitchFamily="66" charset="0"/>
                        </a:rPr>
                        <a:t> School Students</a:t>
                      </a:r>
                      <a:endParaRPr lang="en-GB" b="1" i="1" dirty="0">
                        <a:latin typeface="Comic Sans MS" panose="030F0702030302020204" pitchFamily="66" charset="0"/>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85460957"/>
              </p:ext>
            </p:extLst>
          </p:nvPr>
        </p:nvGraphicFramePr>
        <p:xfrm>
          <a:off x="443793" y="3134811"/>
          <a:ext cx="8136904" cy="1010920"/>
        </p:xfrm>
        <a:graphic>
          <a:graphicData uri="http://schemas.openxmlformats.org/drawingml/2006/table">
            <a:tbl>
              <a:tblPr firstRow="1" bandRow="1">
                <a:tableStyleId>{5940675A-B579-460E-94D1-54222C63F5DA}</a:tableStyleId>
              </a:tblPr>
              <a:tblGrid>
                <a:gridCol w="4104456"/>
                <a:gridCol w="4032448"/>
              </a:tblGrid>
              <a:tr h="370840">
                <a:tc>
                  <a:txBody>
                    <a:bodyPr/>
                    <a:lstStyle/>
                    <a:p>
                      <a:r>
                        <a:rPr lang="en-GB" b="1" dirty="0" smtClean="0">
                          <a:latin typeface="Comic Sans MS" panose="030F0702030302020204" pitchFamily="66" charset="0"/>
                        </a:rPr>
                        <a:t>Definition of </a:t>
                      </a:r>
                      <a:r>
                        <a:rPr lang="en-GB" b="1" dirty="0" smtClean="0">
                          <a:solidFill>
                            <a:srgbClr val="FF0000"/>
                          </a:solidFill>
                          <a:latin typeface="Comic Sans MS" panose="030F0702030302020204" pitchFamily="66" charset="0"/>
                        </a:rPr>
                        <a:t>target Population</a:t>
                      </a:r>
                      <a:endParaRPr lang="en-GB" b="1" dirty="0">
                        <a:solidFill>
                          <a:srgbClr val="FF0000"/>
                        </a:solidFill>
                        <a:latin typeface="Comic Sans MS" panose="030F0702030302020204" pitchFamily="66" charset="0"/>
                      </a:endParaRPr>
                    </a:p>
                  </a:txBody>
                  <a:tcPr/>
                </a:tc>
                <a:tc>
                  <a:txBody>
                    <a:bodyPr/>
                    <a:lstStyle/>
                    <a:p>
                      <a:r>
                        <a:rPr lang="en-GB" b="1" dirty="0" smtClean="0">
                          <a:latin typeface="Comic Sans MS" panose="030F0702030302020204" pitchFamily="66" charset="0"/>
                        </a:rPr>
                        <a:t>Example</a:t>
                      </a:r>
                      <a:endParaRPr lang="en-GB" b="1" dirty="0">
                        <a:latin typeface="Comic Sans MS" panose="030F0702030302020204" pitchFamily="66" charset="0"/>
                      </a:endParaRPr>
                    </a:p>
                  </a:txBody>
                  <a:tcPr/>
                </a:tc>
              </a:tr>
              <a:tr h="370840">
                <a:tc>
                  <a:txBody>
                    <a:bodyPr/>
                    <a:lstStyle/>
                    <a:p>
                      <a:r>
                        <a:rPr lang="en-GB" dirty="0" smtClean="0">
                          <a:latin typeface="Comic Sans MS" panose="030F0702030302020204" pitchFamily="66" charset="0"/>
                        </a:rPr>
                        <a:t>The part of the population from which the</a:t>
                      </a:r>
                      <a:r>
                        <a:rPr lang="en-GB" baseline="0" dirty="0" smtClean="0">
                          <a:latin typeface="Comic Sans MS" panose="030F0702030302020204" pitchFamily="66" charset="0"/>
                        </a:rPr>
                        <a:t> sample is selected.</a:t>
                      </a:r>
                      <a:endParaRPr lang="en-GB" dirty="0">
                        <a:latin typeface="Comic Sans MS" panose="030F0702030302020204" pitchFamily="66" charset="0"/>
                      </a:endParaRPr>
                    </a:p>
                  </a:txBody>
                  <a:tcPr/>
                </a:tc>
                <a:tc>
                  <a:txBody>
                    <a:bodyPr/>
                    <a:lstStyle/>
                    <a:p>
                      <a:r>
                        <a:rPr lang="en-GB" dirty="0" err="1" smtClean="0">
                          <a:latin typeface="Comic Sans MS" panose="030F0702030302020204" pitchFamily="66" charset="0"/>
                        </a:rPr>
                        <a:t>Cheshunt</a:t>
                      </a:r>
                      <a:r>
                        <a:rPr lang="en-GB" dirty="0" smtClean="0">
                          <a:latin typeface="Comic Sans MS" panose="030F0702030302020204" pitchFamily="66" charset="0"/>
                        </a:rPr>
                        <a:t> school students,</a:t>
                      </a:r>
                      <a:r>
                        <a:rPr lang="en-GB" baseline="0" dirty="0" smtClean="0">
                          <a:latin typeface="Comic Sans MS" panose="030F0702030302020204" pitchFamily="66" charset="0"/>
                        </a:rPr>
                        <a:t> in year 12 and 13 taking 4 A-Levels.</a:t>
                      </a:r>
                      <a:endParaRPr lang="en-GB" b="1" i="1" dirty="0">
                        <a:latin typeface="Comic Sans MS" panose="030F0702030302020204" pitchFamily="66"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347135179"/>
              </p:ext>
            </p:extLst>
          </p:nvPr>
        </p:nvGraphicFramePr>
        <p:xfrm>
          <a:off x="443793" y="4574971"/>
          <a:ext cx="8136904" cy="1554480"/>
        </p:xfrm>
        <a:graphic>
          <a:graphicData uri="http://schemas.openxmlformats.org/drawingml/2006/table">
            <a:tbl>
              <a:tblPr firstRow="1" bandRow="1">
                <a:tableStyleId>{5940675A-B579-460E-94D1-54222C63F5DA}</a:tableStyleId>
              </a:tblPr>
              <a:tblGrid>
                <a:gridCol w="4068452"/>
                <a:gridCol w="4068452"/>
              </a:tblGrid>
              <a:tr h="358707">
                <a:tc>
                  <a:txBody>
                    <a:bodyPr/>
                    <a:lstStyle/>
                    <a:p>
                      <a:r>
                        <a:rPr lang="en-GB" b="1" dirty="0" smtClean="0">
                          <a:latin typeface="Comic Sans MS" panose="030F0702030302020204" pitchFamily="66" charset="0"/>
                        </a:rPr>
                        <a:t>Definition of </a:t>
                      </a:r>
                      <a:r>
                        <a:rPr lang="en-GB" b="1" dirty="0" smtClean="0">
                          <a:solidFill>
                            <a:srgbClr val="FF0000"/>
                          </a:solidFill>
                          <a:latin typeface="Comic Sans MS" panose="030F0702030302020204" pitchFamily="66" charset="0"/>
                        </a:rPr>
                        <a:t>Sample</a:t>
                      </a:r>
                      <a:endParaRPr lang="en-GB" b="1" dirty="0">
                        <a:solidFill>
                          <a:srgbClr val="FF0000"/>
                        </a:solidFill>
                        <a:latin typeface="Comic Sans MS" panose="030F0702030302020204" pitchFamily="66" charset="0"/>
                      </a:endParaRPr>
                    </a:p>
                  </a:txBody>
                  <a:tcPr/>
                </a:tc>
                <a:tc>
                  <a:txBody>
                    <a:bodyPr/>
                    <a:lstStyle/>
                    <a:p>
                      <a:r>
                        <a:rPr lang="en-GB" b="1" dirty="0" smtClean="0">
                          <a:latin typeface="Comic Sans MS" panose="030F0702030302020204" pitchFamily="66" charset="0"/>
                        </a:rPr>
                        <a:t>Example</a:t>
                      </a:r>
                      <a:endParaRPr lang="en-GB" b="1" dirty="0">
                        <a:latin typeface="Comic Sans MS" panose="030F0702030302020204" pitchFamily="66" charset="0"/>
                      </a:endParaRPr>
                    </a:p>
                  </a:txBody>
                  <a:tcPr/>
                </a:tc>
              </a:tr>
              <a:tr h="1153461">
                <a:tc>
                  <a:txBody>
                    <a:bodyPr/>
                    <a:lstStyle/>
                    <a:p>
                      <a:r>
                        <a:rPr lang="en-GB" dirty="0" smtClean="0">
                          <a:latin typeface="Comic Sans MS" panose="030F0702030302020204" pitchFamily="66" charset="0"/>
                        </a:rPr>
                        <a:t>The group selected from the target population for experiment or study.</a:t>
                      </a:r>
                      <a:endParaRPr lang="en-GB" dirty="0">
                        <a:latin typeface="Comic Sans MS" panose="030F0702030302020204" pitchFamily="66"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Comic Sans MS" panose="030F0702030302020204" pitchFamily="66" charset="0"/>
                        </a:rPr>
                        <a:t>The first 20 Cheshunt school students,</a:t>
                      </a:r>
                      <a:r>
                        <a:rPr lang="en-GB" baseline="0" dirty="0" smtClean="0">
                          <a:latin typeface="Comic Sans MS" panose="030F0702030302020204" pitchFamily="66" charset="0"/>
                        </a:rPr>
                        <a:t> in year 12 and 13 taking 4 A-Levels </a:t>
                      </a:r>
                      <a:r>
                        <a:rPr lang="en-GB" dirty="0" smtClean="0">
                          <a:latin typeface="Comic Sans MS" panose="030F0702030302020204" pitchFamily="66" charset="0"/>
                        </a:rPr>
                        <a:t>who walk into the common room.</a:t>
                      </a:r>
                      <a:endParaRPr lang="en-GB" b="1" i="1" dirty="0">
                        <a:latin typeface="Comic Sans MS" panose="030F0702030302020204" pitchFamily="66" charset="0"/>
                      </a:endParaRPr>
                    </a:p>
                  </a:txBody>
                  <a:tcPr/>
                </a:tc>
              </a:tr>
            </a:tbl>
          </a:graphicData>
        </a:graphic>
      </p:graphicFrame>
      <p:grpSp>
        <p:nvGrpSpPr>
          <p:cNvPr id="8" name="Group 13"/>
          <p:cNvGrpSpPr>
            <a:grpSpLocks/>
          </p:cNvGrpSpPr>
          <p:nvPr/>
        </p:nvGrpSpPr>
        <p:grpSpPr bwMode="auto">
          <a:xfrm>
            <a:off x="304393" y="226499"/>
            <a:ext cx="2129220" cy="1115414"/>
            <a:chOff x="1691680" y="1772816"/>
            <a:chExt cx="2088232" cy="1178788"/>
          </a:xfrm>
        </p:grpSpPr>
        <p:pic>
          <p:nvPicPr>
            <p:cNvPr id="9" name="Picture 2"/>
            <p:cNvPicPr>
              <a:picLocks noChangeAspect="1" noChangeArrowheads="1"/>
            </p:cNvPicPr>
            <p:nvPr/>
          </p:nvPicPr>
          <p:blipFill>
            <a:blip r:embed="rId3"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10" name="TextBox 8"/>
            <p:cNvSpPr txBox="1">
              <a:spLocks noChangeArrowheads="1"/>
            </p:cNvSpPr>
            <p:nvPr/>
          </p:nvSpPr>
          <p:spPr bwMode="auto">
            <a:xfrm>
              <a:off x="1907704" y="1772816"/>
              <a:ext cx="1656184" cy="291637"/>
            </a:xfrm>
            <a:prstGeom prst="rect">
              <a:avLst/>
            </a:prstGeom>
            <a:noFill/>
            <a:ln w="9525">
              <a:noFill/>
              <a:miter lim="800000"/>
              <a:headEnd/>
              <a:tailEnd/>
            </a:ln>
          </p:spPr>
          <p:txBody>
            <a:bodyPr>
              <a:spAutoFit/>
            </a:bodyPr>
            <a:lstStyle/>
            <a:p>
              <a:pPr algn="ctr"/>
              <a:r>
                <a:rPr lang="en-GB" sz="1600" b="1" dirty="0">
                  <a:solidFill>
                    <a:srgbClr val="FF0000"/>
                  </a:solidFill>
                  <a:latin typeface="Comic Sans MS" pitchFamily="66" charset="0"/>
                </a:rPr>
                <a:t>REVVING UP</a:t>
              </a:r>
            </a:p>
          </p:txBody>
        </p:sp>
      </p:grpSp>
    </p:spTree>
    <p:extLst>
      <p:ext uri="{BB962C8B-B14F-4D97-AF65-F5344CB8AC3E}">
        <p14:creationId xmlns:p14="http://schemas.microsoft.com/office/powerpoint/2010/main" val="3217274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71" name="Picture 151" descr="edit7"/>
          <p:cNvPicPr>
            <a:picLocks noChangeAspect="1" noChangeArrowheads="1"/>
          </p:cNvPicPr>
          <p:nvPr/>
        </p:nvPicPr>
        <p:blipFill>
          <a:blip r:embed="rId2" cstate="print"/>
          <a:srcRect/>
          <a:stretch>
            <a:fillRect/>
          </a:stretch>
        </p:blipFill>
        <p:spPr bwMode="auto">
          <a:xfrm>
            <a:off x="1583645" y="3348466"/>
            <a:ext cx="1044575" cy="2490788"/>
          </a:xfrm>
          <a:prstGeom prst="rect">
            <a:avLst/>
          </a:prstGeom>
          <a:noFill/>
        </p:spPr>
      </p:pic>
      <p:sp>
        <p:nvSpPr>
          <p:cNvPr id="5124" name="Text Box 4"/>
          <p:cNvSpPr txBox="1">
            <a:spLocks noChangeArrowheads="1"/>
          </p:cNvSpPr>
          <p:nvPr/>
        </p:nvSpPr>
        <p:spPr bwMode="auto">
          <a:xfrm>
            <a:off x="250825" y="188913"/>
            <a:ext cx="8713788" cy="1569660"/>
          </a:xfrm>
          <a:prstGeom prst="rect">
            <a:avLst/>
          </a:prstGeom>
          <a:noFill/>
          <a:ln w="9525">
            <a:noFill/>
            <a:miter lim="800000"/>
            <a:headEnd/>
            <a:tailEnd/>
          </a:ln>
          <a:effectLst/>
        </p:spPr>
        <p:txBody>
          <a:bodyPr>
            <a:spAutoFit/>
          </a:bodyPr>
          <a:lstStyle/>
          <a:p>
            <a:pPr algn="ctr">
              <a:spcBef>
                <a:spcPct val="50000"/>
              </a:spcBef>
            </a:pPr>
            <a:r>
              <a:rPr lang="en-GB" sz="2400" b="0" dirty="0">
                <a:solidFill>
                  <a:schemeClr val="tx1"/>
                </a:solidFill>
                <a:latin typeface="Comic Sans MS" panose="030F0702030302020204" pitchFamily="66" charset="0"/>
              </a:rPr>
              <a:t>Obviously it is not usually possible to test everyone in the target population so therefore psychologists use sampling techniques to choose people who are representative (typical) of the population as a whole. </a:t>
            </a:r>
            <a:endParaRPr lang="en-US" sz="2400" b="0" dirty="0">
              <a:solidFill>
                <a:schemeClr val="tx1"/>
              </a:solidFill>
              <a:latin typeface="Comic Sans MS" panose="030F0702030302020204" pitchFamily="66" charset="0"/>
            </a:endParaRPr>
          </a:p>
        </p:txBody>
      </p:sp>
      <p:grpSp>
        <p:nvGrpSpPr>
          <p:cNvPr id="5125" name="Group 5"/>
          <p:cNvGrpSpPr>
            <a:grpSpLocks/>
          </p:cNvGrpSpPr>
          <p:nvPr/>
        </p:nvGrpSpPr>
        <p:grpSpPr bwMode="auto">
          <a:xfrm>
            <a:off x="4295745" y="4117720"/>
            <a:ext cx="4541837" cy="2444750"/>
            <a:chOff x="110" y="1071"/>
            <a:chExt cx="5518" cy="2971"/>
          </a:xfrm>
        </p:grpSpPr>
        <p:pic>
          <p:nvPicPr>
            <p:cNvPr id="5126" name="Picture 6" descr="edit7"/>
            <p:cNvPicPr>
              <a:picLocks noChangeAspect="1" noChangeArrowheads="1"/>
            </p:cNvPicPr>
            <p:nvPr/>
          </p:nvPicPr>
          <p:blipFill>
            <a:blip r:embed="rId3" cstate="print"/>
            <a:srcRect/>
            <a:stretch>
              <a:fillRect/>
            </a:stretch>
          </p:blipFill>
          <p:spPr bwMode="auto">
            <a:xfrm>
              <a:off x="4052" y="1480"/>
              <a:ext cx="420" cy="1003"/>
            </a:xfrm>
            <a:prstGeom prst="rect">
              <a:avLst/>
            </a:prstGeom>
            <a:noFill/>
          </p:spPr>
        </p:pic>
        <p:pic>
          <p:nvPicPr>
            <p:cNvPr id="5127" name="Picture 7" descr="edit10"/>
            <p:cNvPicPr>
              <a:picLocks noChangeAspect="1" noChangeArrowheads="1"/>
            </p:cNvPicPr>
            <p:nvPr/>
          </p:nvPicPr>
          <p:blipFill>
            <a:blip r:embed="rId4" cstate="print"/>
            <a:srcRect/>
            <a:stretch>
              <a:fillRect/>
            </a:stretch>
          </p:blipFill>
          <p:spPr bwMode="auto">
            <a:xfrm>
              <a:off x="4468" y="1480"/>
              <a:ext cx="412" cy="980"/>
            </a:xfrm>
            <a:prstGeom prst="rect">
              <a:avLst/>
            </a:prstGeom>
            <a:noFill/>
          </p:spPr>
        </p:pic>
        <p:pic>
          <p:nvPicPr>
            <p:cNvPr id="5128" name="Picture 8" descr="edit17"/>
            <p:cNvPicPr>
              <a:picLocks noChangeAspect="1" noChangeArrowheads="1"/>
            </p:cNvPicPr>
            <p:nvPr/>
          </p:nvPicPr>
          <p:blipFill>
            <a:blip r:embed="rId5" cstate="print"/>
            <a:srcRect/>
            <a:stretch>
              <a:fillRect/>
            </a:stretch>
          </p:blipFill>
          <p:spPr bwMode="auto">
            <a:xfrm>
              <a:off x="1610" y="1344"/>
              <a:ext cx="310" cy="902"/>
            </a:xfrm>
            <a:prstGeom prst="rect">
              <a:avLst/>
            </a:prstGeom>
            <a:noFill/>
          </p:spPr>
        </p:pic>
        <p:pic>
          <p:nvPicPr>
            <p:cNvPr id="5129" name="Picture 9" descr="edit10"/>
            <p:cNvPicPr>
              <a:picLocks noChangeAspect="1" noChangeArrowheads="1"/>
            </p:cNvPicPr>
            <p:nvPr/>
          </p:nvPicPr>
          <p:blipFill>
            <a:blip r:embed="rId6" cstate="print"/>
            <a:srcRect/>
            <a:stretch>
              <a:fillRect/>
            </a:stretch>
          </p:blipFill>
          <p:spPr bwMode="auto">
            <a:xfrm>
              <a:off x="968" y="1525"/>
              <a:ext cx="418" cy="995"/>
            </a:xfrm>
            <a:prstGeom prst="rect">
              <a:avLst/>
            </a:prstGeom>
            <a:noFill/>
          </p:spPr>
        </p:pic>
        <p:pic>
          <p:nvPicPr>
            <p:cNvPr id="5130" name="Picture 10" descr="edit12"/>
            <p:cNvPicPr>
              <a:picLocks noChangeAspect="1" noChangeArrowheads="1"/>
            </p:cNvPicPr>
            <p:nvPr/>
          </p:nvPicPr>
          <p:blipFill>
            <a:blip r:embed="rId7" cstate="print"/>
            <a:srcRect/>
            <a:stretch>
              <a:fillRect/>
            </a:stretch>
          </p:blipFill>
          <p:spPr bwMode="auto">
            <a:xfrm>
              <a:off x="3606" y="1434"/>
              <a:ext cx="406" cy="1006"/>
            </a:xfrm>
            <a:prstGeom prst="rect">
              <a:avLst/>
            </a:prstGeom>
            <a:noFill/>
          </p:spPr>
        </p:pic>
        <p:pic>
          <p:nvPicPr>
            <p:cNvPr id="5131" name="Picture 11" descr="edit14"/>
            <p:cNvPicPr>
              <a:picLocks noChangeAspect="1" noChangeArrowheads="1"/>
            </p:cNvPicPr>
            <p:nvPr/>
          </p:nvPicPr>
          <p:blipFill>
            <a:blip r:embed="rId8" cstate="print"/>
            <a:srcRect/>
            <a:stretch>
              <a:fillRect/>
            </a:stretch>
          </p:blipFill>
          <p:spPr bwMode="auto">
            <a:xfrm>
              <a:off x="3151" y="1325"/>
              <a:ext cx="332" cy="1014"/>
            </a:xfrm>
            <a:prstGeom prst="rect">
              <a:avLst/>
            </a:prstGeom>
            <a:noFill/>
          </p:spPr>
        </p:pic>
        <p:pic>
          <p:nvPicPr>
            <p:cNvPr id="5132" name="Picture 12" descr="edit17"/>
            <p:cNvPicPr>
              <a:picLocks noChangeAspect="1" noChangeArrowheads="1"/>
            </p:cNvPicPr>
            <p:nvPr/>
          </p:nvPicPr>
          <p:blipFill>
            <a:blip r:embed="rId9" cstate="print"/>
            <a:srcRect/>
            <a:stretch>
              <a:fillRect/>
            </a:stretch>
          </p:blipFill>
          <p:spPr bwMode="auto">
            <a:xfrm>
              <a:off x="3149" y="1321"/>
              <a:ext cx="344" cy="1000"/>
            </a:xfrm>
            <a:prstGeom prst="rect">
              <a:avLst/>
            </a:prstGeom>
            <a:noFill/>
          </p:spPr>
        </p:pic>
        <p:pic>
          <p:nvPicPr>
            <p:cNvPr id="5133" name="Picture 13" descr="edit4"/>
            <p:cNvPicPr>
              <a:picLocks noChangeAspect="1" noChangeArrowheads="1"/>
            </p:cNvPicPr>
            <p:nvPr/>
          </p:nvPicPr>
          <p:blipFill>
            <a:blip r:embed="rId10" cstate="print"/>
            <a:srcRect/>
            <a:stretch>
              <a:fillRect/>
            </a:stretch>
          </p:blipFill>
          <p:spPr bwMode="auto">
            <a:xfrm>
              <a:off x="2580" y="1405"/>
              <a:ext cx="298" cy="898"/>
            </a:xfrm>
            <a:prstGeom prst="rect">
              <a:avLst/>
            </a:prstGeom>
            <a:noFill/>
          </p:spPr>
        </p:pic>
        <p:pic>
          <p:nvPicPr>
            <p:cNvPr id="5134" name="Picture 14" descr="edit8"/>
            <p:cNvPicPr>
              <a:picLocks noChangeAspect="1" noChangeArrowheads="1"/>
            </p:cNvPicPr>
            <p:nvPr/>
          </p:nvPicPr>
          <p:blipFill>
            <a:blip r:embed="rId11" cstate="print"/>
            <a:srcRect/>
            <a:stretch>
              <a:fillRect/>
            </a:stretch>
          </p:blipFill>
          <p:spPr bwMode="auto">
            <a:xfrm>
              <a:off x="2897" y="1413"/>
              <a:ext cx="312" cy="912"/>
            </a:xfrm>
            <a:prstGeom prst="rect">
              <a:avLst/>
            </a:prstGeom>
            <a:noFill/>
          </p:spPr>
        </p:pic>
        <p:pic>
          <p:nvPicPr>
            <p:cNvPr id="5135" name="Picture 15" descr="edit7"/>
            <p:cNvPicPr>
              <a:picLocks noChangeAspect="1" noChangeArrowheads="1"/>
            </p:cNvPicPr>
            <p:nvPr/>
          </p:nvPicPr>
          <p:blipFill>
            <a:blip r:embed="rId12" cstate="print"/>
            <a:srcRect/>
            <a:stretch>
              <a:fillRect/>
            </a:stretch>
          </p:blipFill>
          <p:spPr bwMode="auto">
            <a:xfrm>
              <a:off x="2280" y="1310"/>
              <a:ext cx="414" cy="988"/>
            </a:xfrm>
            <a:prstGeom prst="rect">
              <a:avLst/>
            </a:prstGeom>
            <a:noFill/>
          </p:spPr>
        </p:pic>
        <p:pic>
          <p:nvPicPr>
            <p:cNvPr id="5136" name="Picture 16" descr="edit3"/>
            <p:cNvPicPr>
              <a:picLocks noChangeAspect="1" noChangeArrowheads="1"/>
            </p:cNvPicPr>
            <p:nvPr/>
          </p:nvPicPr>
          <p:blipFill>
            <a:blip r:embed="rId13" cstate="print"/>
            <a:srcRect/>
            <a:stretch>
              <a:fillRect/>
            </a:stretch>
          </p:blipFill>
          <p:spPr bwMode="auto">
            <a:xfrm>
              <a:off x="1897" y="1294"/>
              <a:ext cx="346" cy="1054"/>
            </a:xfrm>
            <a:prstGeom prst="rect">
              <a:avLst/>
            </a:prstGeom>
            <a:noFill/>
          </p:spPr>
        </p:pic>
        <p:pic>
          <p:nvPicPr>
            <p:cNvPr id="5137" name="Picture 17" descr="edit1"/>
            <p:cNvPicPr>
              <a:picLocks noChangeAspect="1" noChangeArrowheads="1"/>
            </p:cNvPicPr>
            <p:nvPr/>
          </p:nvPicPr>
          <p:blipFill>
            <a:blip r:embed="rId14" cstate="print"/>
            <a:srcRect/>
            <a:stretch>
              <a:fillRect/>
            </a:stretch>
          </p:blipFill>
          <p:spPr bwMode="auto">
            <a:xfrm>
              <a:off x="2084" y="1219"/>
              <a:ext cx="260" cy="884"/>
            </a:xfrm>
            <a:prstGeom prst="rect">
              <a:avLst/>
            </a:prstGeom>
            <a:noFill/>
          </p:spPr>
        </p:pic>
        <p:pic>
          <p:nvPicPr>
            <p:cNvPr id="5138" name="Picture 18" descr="edit3"/>
            <p:cNvPicPr>
              <a:picLocks noChangeAspect="1" noChangeArrowheads="1"/>
            </p:cNvPicPr>
            <p:nvPr/>
          </p:nvPicPr>
          <p:blipFill>
            <a:blip r:embed="rId15" cstate="print"/>
            <a:srcRect/>
            <a:stretch>
              <a:fillRect/>
            </a:stretch>
          </p:blipFill>
          <p:spPr bwMode="auto">
            <a:xfrm>
              <a:off x="2444" y="1202"/>
              <a:ext cx="312" cy="952"/>
            </a:xfrm>
            <a:prstGeom prst="rect">
              <a:avLst/>
            </a:prstGeom>
            <a:noFill/>
          </p:spPr>
        </p:pic>
        <p:pic>
          <p:nvPicPr>
            <p:cNvPr id="5139" name="Picture 19" descr="edit10"/>
            <p:cNvPicPr>
              <a:picLocks noChangeAspect="1" noChangeArrowheads="1"/>
            </p:cNvPicPr>
            <p:nvPr/>
          </p:nvPicPr>
          <p:blipFill>
            <a:blip r:embed="rId4" cstate="print"/>
            <a:srcRect/>
            <a:stretch>
              <a:fillRect/>
            </a:stretch>
          </p:blipFill>
          <p:spPr bwMode="auto">
            <a:xfrm>
              <a:off x="1847" y="1172"/>
              <a:ext cx="412" cy="980"/>
            </a:xfrm>
            <a:prstGeom prst="rect">
              <a:avLst/>
            </a:prstGeom>
            <a:noFill/>
          </p:spPr>
        </p:pic>
        <p:pic>
          <p:nvPicPr>
            <p:cNvPr id="5140" name="Picture 20" descr="edit5"/>
            <p:cNvPicPr>
              <a:picLocks noChangeAspect="1" noChangeArrowheads="1"/>
            </p:cNvPicPr>
            <p:nvPr/>
          </p:nvPicPr>
          <p:blipFill>
            <a:blip r:embed="rId16" cstate="print"/>
            <a:srcRect/>
            <a:stretch>
              <a:fillRect/>
            </a:stretch>
          </p:blipFill>
          <p:spPr bwMode="auto">
            <a:xfrm>
              <a:off x="2834" y="1206"/>
              <a:ext cx="328" cy="962"/>
            </a:xfrm>
            <a:prstGeom prst="rect">
              <a:avLst/>
            </a:prstGeom>
            <a:noFill/>
          </p:spPr>
        </p:pic>
        <p:pic>
          <p:nvPicPr>
            <p:cNvPr id="5141" name="Picture 21" descr="edit17"/>
            <p:cNvPicPr>
              <a:picLocks noChangeAspect="1" noChangeArrowheads="1"/>
            </p:cNvPicPr>
            <p:nvPr/>
          </p:nvPicPr>
          <p:blipFill>
            <a:blip r:embed="rId5" cstate="print"/>
            <a:srcRect/>
            <a:stretch>
              <a:fillRect/>
            </a:stretch>
          </p:blipFill>
          <p:spPr bwMode="auto">
            <a:xfrm>
              <a:off x="2017" y="1182"/>
              <a:ext cx="310" cy="902"/>
            </a:xfrm>
            <a:prstGeom prst="rect">
              <a:avLst/>
            </a:prstGeom>
            <a:noFill/>
          </p:spPr>
        </p:pic>
        <p:pic>
          <p:nvPicPr>
            <p:cNvPr id="5142" name="Picture 22" descr="edit6"/>
            <p:cNvPicPr>
              <a:picLocks noChangeAspect="1" noChangeArrowheads="1"/>
            </p:cNvPicPr>
            <p:nvPr/>
          </p:nvPicPr>
          <p:blipFill>
            <a:blip r:embed="rId17" cstate="print"/>
            <a:srcRect/>
            <a:stretch>
              <a:fillRect/>
            </a:stretch>
          </p:blipFill>
          <p:spPr bwMode="auto">
            <a:xfrm>
              <a:off x="2245" y="1117"/>
              <a:ext cx="334" cy="1062"/>
            </a:xfrm>
            <a:prstGeom prst="rect">
              <a:avLst/>
            </a:prstGeom>
            <a:noFill/>
          </p:spPr>
        </p:pic>
        <p:pic>
          <p:nvPicPr>
            <p:cNvPr id="5143" name="Picture 23" descr="edit5"/>
            <p:cNvPicPr>
              <a:picLocks noChangeAspect="1" noChangeArrowheads="1"/>
            </p:cNvPicPr>
            <p:nvPr/>
          </p:nvPicPr>
          <p:blipFill>
            <a:blip r:embed="rId18" cstate="print"/>
            <a:srcRect/>
            <a:stretch>
              <a:fillRect/>
            </a:stretch>
          </p:blipFill>
          <p:spPr bwMode="auto">
            <a:xfrm>
              <a:off x="2608" y="1071"/>
              <a:ext cx="364" cy="1066"/>
            </a:xfrm>
            <a:prstGeom prst="rect">
              <a:avLst/>
            </a:prstGeom>
            <a:noFill/>
          </p:spPr>
        </p:pic>
        <p:pic>
          <p:nvPicPr>
            <p:cNvPr id="5144" name="Picture 24" descr="EDIT15"/>
            <p:cNvPicPr>
              <a:picLocks noChangeAspect="1" noChangeArrowheads="1"/>
            </p:cNvPicPr>
            <p:nvPr/>
          </p:nvPicPr>
          <p:blipFill>
            <a:blip r:embed="rId19" cstate="print"/>
            <a:srcRect/>
            <a:stretch>
              <a:fillRect/>
            </a:stretch>
          </p:blipFill>
          <p:spPr bwMode="auto">
            <a:xfrm>
              <a:off x="2699" y="1071"/>
              <a:ext cx="390" cy="1106"/>
            </a:xfrm>
            <a:prstGeom prst="rect">
              <a:avLst/>
            </a:prstGeom>
            <a:noFill/>
          </p:spPr>
        </p:pic>
        <p:pic>
          <p:nvPicPr>
            <p:cNvPr id="5145" name="Picture 25" descr="edit1"/>
            <p:cNvPicPr>
              <a:picLocks noChangeAspect="1" noChangeArrowheads="1"/>
            </p:cNvPicPr>
            <p:nvPr/>
          </p:nvPicPr>
          <p:blipFill>
            <a:blip r:embed="rId14" cstate="print"/>
            <a:srcRect/>
            <a:stretch>
              <a:fillRect/>
            </a:stretch>
          </p:blipFill>
          <p:spPr bwMode="auto">
            <a:xfrm>
              <a:off x="770" y="1698"/>
              <a:ext cx="260" cy="884"/>
            </a:xfrm>
            <a:prstGeom prst="rect">
              <a:avLst/>
            </a:prstGeom>
            <a:noFill/>
          </p:spPr>
        </p:pic>
        <p:pic>
          <p:nvPicPr>
            <p:cNvPr id="5146" name="Picture 26" descr="edit3"/>
            <p:cNvPicPr>
              <a:picLocks noChangeAspect="1" noChangeArrowheads="1"/>
            </p:cNvPicPr>
            <p:nvPr/>
          </p:nvPicPr>
          <p:blipFill>
            <a:blip r:embed="rId15" cstate="print"/>
            <a:srcRect/>
            <a:stretch>
              <a:fillRect/>
            </a:stretch>
          </p:blipFill>
          <p:spPr bwMode="auto">
            <a:xfrm>
              <a:off x="1130" y="1681"/>
              <a:ext cx="312" cy="952"/>
            </a:xfrm>
            <a:prstGeom prst="rect">
              <a:avLst/>
            </a:prstGeom>
            <a:noFill/>
          </p:spPr>
        </p:pic>
        <p:pic>
          <p:nvPicPr>
            <p:cNvPr id="5147" name="Picture 27" descr="edit4"/>
            <p:cNvPicPr>
              <a:picLocks noChangeAspect="1" noChangeArrowheads="1"/>
            </p:cNvPicPr>
            <p:nvPr/>
          </p:nvPicPr>
          <p:blipFill>
            <a:blip r:embed="rId10" cstate="print"/>
            <a:srcRect/>
            <a:stretch>
              <a:fillRect/>
            </a:stretch>
          </p:blipFill>
          <p:spPr bwMode="auto">
            <a:xfrm>
              <a:off x="4803" y="1994"/>
              <a:ext cx="298" cy="898"/>
            </a:xfrm>
            <a:prstGeom prst="rect">
              <a:avLst/>
            </a:prstGeom>
            <a:noFill/>
          </p:spPr>
        </p:pic>
        <p:pic>
          <p:nvPicPr>
            <p:cNvPr id="5148" name="Picture 28" descr="edit6"/>
            <p:cNvPicPr>
              <a:picLocks noChangeAspect="1" noChangeArrowheads="1"/>
            </p:cNvPicPr>
            <p:nvPr/>
          </p:nvPicPr>
          <p:blipFill>
            <a:blip r:embed="rId20" cstate="print"/>
            <a:srcRect/>
            <a:stretch>
              <a:fillRect/>
            </a:stretch>
          </p:blipFill>
          <p:spPr bwMode="auto">
            <a:xfrm>
              <a:off x="1202" y="1979"/>
              <a:ext cx="302" cy="958"/>
            </a:xfrm>
            <a:prstGeom prst="rect">
              <a:avLst/>
            </a:prstGeom>
            <a:noFill/>
          </p:spPr>
        </p:pic>
        <p:pic>
          <p:nvPicPr>
            <p:cNvPr id="5149" name="Picture 29" descr="edit8"/>
            <p:cNvPicPr>
              <a:picLocks noChangeAspect="1" noChangeArrowheads="1"/>
            </p:cNvPicPr>
            <p:nvPr/>
          </p:nvPicPr>
          <p:blipFill>
            <a:blip r:embed="rId11" cstate="print"/>
            <a:srcRect/>
            <a:stretch>
              <a:fillRect/>
            </a:stretch>
          </p:blipFill>
          <p:spPr bwMode="auto">
            <a:xfrm>
              <a:off x="5120" y="2002"/>
              <a:ext cx="312" cy="912"/>
            </a:xfrm>
            <a:prstGeom prst="rect">
              <a:avLst/>
            </a:prstGeom>
            <a:noFill/>
          </p:spPr>
        </p:pic>
        <p:pic>
          <p:nvPicPr>
            <p:cNvPr id="5150" name="Picture 30" descr="edit9"/>
            <p:cNvPicPr>
              <a:picLocks noChangeAspect="1" noChangeArrowheads="1"/>
            </p:cNvPicPr>
            <p:nvPr/>
          </p:nvPicPr>
          <p:blipFill>
            <a:blip r:embed="rId21" cstate="print"/>
            <a:srcRect/>
            <a:stretch>
              <a:fillRect/>
            </a:stretch>
          </p:blipFill>
          <p:spPr bwMode="auto">
            <a:xfrm>
              <a:off x="756" y="1979"/>
              <a:ext cx="280" cy="958"/>
            </a:xfrm>
            <a:prstGeom prst="rect">
              <a:avLst/>
            </a:prstGeom>
            <a:noFill/>
          </p:spPr>
        </p:pic>
        <p:pic>
          <p:nvPicPr>
            <p:cNvPr id="5151" name="Picture 31" descr="edit10"/>
            <p:cNvPicPr>
              <a:picLocks noChangeAspect="1" noChangeArrowheads="1"/>
            </p:cNvPicPr>
            <p:nvPr/>
          </p:nvPicPr>
          <p:blipFill>
            <a:blip r:embed="rId4" cstate="print"/>
            <a:srcRect/>
            <a:stretch>
              <a:fillRect/>
            </a:stretch>
          </p:blipFill>
          <p:spPr bwMode="auto">
            <a:xfrm>
              <a:off x="533" y="1651"/>
              <a:ext cx="412" cy="980"/>
            </a:xfrm>
            <a:prstGeom prst="rect">
              <a:avLst/>
            </a:prstGeom>
            <a:noFill/>
          </p:spPr>
        </p:pic>
        <p:pic>
          <p:nvPicPr>
            <p:cNvPr id="5152" name="Picture 32" descr="edit11"/>
            <p:cNvPicPr>
              <a:picLocks noChangeAspect="1" noChangeArrowheads="1"/>
            </p:cNvPicPr>
            <p:nvPr/>
          </p:nvPicPr>
          <p:blipFill>
            <a:blip r:embed="rId22" cstate="print"/>
            <a:srcRect/>
            <a:stretch>
              <a:fillRect/>
            </a:stretch>
          </p:blipFill>
          <p:spPr bwMode="auto">
            <a:xfrm>
              <a:off x="468" y="1991"/>
              <a:ext cx="322" cy="986"/>
            </a:xfrm>
            <a:prstGeom prst="rect">
              <a:avLst/>
            </a:prstGeom>
            <a:noFill/>
          </p:spPr>
        </p:pic>
        <p:pic>
          <p:nvPicPr>
            <p:cNvPr id="5153" name="Picture 33" descr="edit12"/>
            <p:cNvPicPr>
              <a:picLocks noChangeAspect="1" noChangeArrowheads="1"/>
            </p:cNvPicPr>
            <p:nvPr/>
          </p:nvPicPr>
          <p:blipFill>
            <a:blip r:embed="rId23" cstate="print"/>
            <a:srcRect/>
            <a:stretch>
              <a:fillRect/>
            </a:stretch>
          </p:blipFill>
          <p:spPr bwMode="auto">
            <a:xfrm>
              <a:off x="110" y="2048"/>
              <a:ext cx="366" cy="908"/>
            </a:xfrm>
            <a:prstGeom prst="rect">
              <a:avLst/>
            </a:prstGeom>
            <a:noFill/>
          </p:spPr>
        </p:pic>
        <p:pic>
          <p:nvPicPr>
            <p:cNvPr id="5154" name="Picture 34" descr="edit13"/>
            <p:cNvPicPr>
              <a:picLocks noChangeAspect="1" noChangeArrowheads="1"/>
            </p:cNvPicPr>
            <p:nvPr/>
          </p:nvPicPr>
          <p:blipFill>
            <a:blip r:embed="rId24" cstate="print"/>
            <a:srcRect/>
            <a:stretch>
              <a:fillRect/>
            </a:stretch>
          </p:blipFill>
          <p:spPr bwMode="auto">
            <a:xfrm>
              <a:off x="3576" y="1979"/>
              <a:ext cx="336" cy="958"/>
            </a:xfrm>
            <a:prstGeom prst="rect">
              <a:avLst/>
            </a:prstGeom>
            <a:noFill/>
          </p:spPr>
        </p:pic>
        <p:pic>
          <p:nvPicPr>
            <p:cNvPr id="5155" name="Picture 35" descr="edit14"/>
            <p:cNvPicPr>
              <a:picLocks noChangeAspect="1" noChangeArrowheads="1"/>
            </p:cNvPicPr>
            <p:nvPr/>
          </p:nvPicPr>
          <p:blipFill>
            <a:blip r:embed="rId25" cstate="print"/>
            <a:srcRect/>
            <a:stretch>
              <a:fillRect/>
            </a:stretch>
          </p:blipFill>
          <p:spPr bwMode="auto">
            <a:xfrm>
              <a:off x="3919" y="2001"/>
              <a:ext cx="300" cy="916"/>
            </a:xfrm>
            <a:prstGeom prst="rect">
              <a:avLst/>
            </a:prstGeom>
            <a:noFill/>
          </p:spPr>
        </p:pic>
        <p:pic>
          <p:nvPicPr>
            <p:cNvPr id="5156" name="Picture 36" descr="edit7"/>
            <p:cNvPicPr>
              <a:picLocks noChangeAspect="1" noChangeArrowheads="1"/>
            </p:cNvPicPr>
            <p:nvPr/>
          </p:nvPicPr>
          <p:blipFill>
            <a:blip r:embed="rId12" cstate="print"/>
            <a:srcRect/>
            <a:stretch>
              <a:fillRect/>
            </a:stretch>
          </p:blipFill>
          <p:spPr bwMode="auto">
            <a:xfrm>
              <a:off x="4503" y="1899"/>
              <a:ext cx="414" cy="988"/>
            </a:xfrm>
            <a:prstGeom prst="rect">
              <a:avLst/>
            </a:prstGeom>
            <a:noFill/>
          </p:spPr>
        </p:pic>
        <p:pic>
          <p:nvPicPr>
            <p:cNvPr id="5157" name="Picture 37" descr="edit5"/>
            <p:cNvPicPr>
              <a:picLocks noChangeAspect="1" noChangeArrowheads="1"/>
            </p:cNvPicPr>
            <p:nvPr/>
          </p:nvPicPr>
          <p:blipFill>
            <a:blip r:embed="rId16" cstate="print"/>
            <a:srcRect/>
            <a:stretch>
              <a:fillRect/>
            </a:stretch>
          </p:blipFill>
          <p:spPr bwMode="auto">
            <a:xfrm>
              <a:off x="1520" y="1685"/>
              <a:ext cx="328" cy="962"/>
            </a:xfrm>
            <a:prstGeom prst="rect">
              <a:avLst/>
            </a:prstGeom>
            <a:noFill/>
          </p:spPr>
        </p:pic>
        <p:pic>
          <p:nvPicPr>
            <p:cNvPr id="5158" name="Picture 38" descr="EDIT15"/>
            <p:cNvPicPr>
              <a:picLocks noChangeAspect="1" noChangeArrowheads="1"/>
            </p:cNvPicPr>
            <p:nvPr/>
          </p:nvPicPr>
          <p:blipFill>
            <a:blip r:embed="rId26" cstate="print"/>
            <a:srcRect/>
            <a:stretch>
              <a:fillRect/>
            </a:stretch>
          </p:blipFill>
          <p:spPr bwMode="auto">
            <a:xfrm>
              <a:off x="1653" y="1950"/>
              <a:ext cx="352" cy="998"/>
            </a:xfrm>
            <a:prstGeom prst="rect">
              <a:avLst/>
            </a:prstGeom>
            <a:noFill/>
          </p:spPr>
        </p:pic>
        <p:pic>
          <p:nvPicPr>
            <p:cNvPr id="5159" name="Picture 39" descr="edit16"/>
            <p:cNvPicPr>
              <a:picLocks noChangeAspect="1" noChangeArrowheads="1"/>
            </p:cNvPicPr>
            <p:nvPr/>
          </p:nvPicPr>
          <p:blipFill>
            <a:blip r:embed="rId27" cstate="print"/>
            <a:srcRect/>
            <a:stretch>
              <a:fillRect/>
            </a:stretch>
          </p:blipFill>
          <p:spPr bwMode="auto">
            <a:xfrm>
              <a:off x="5285" y="1954"/>
              <a:ext cx="334" cy="900"/>
            </a:xfrm>
            <a:prstGeom prst="rect">
              <a:avLst/>
            </a:prstGeom>
            <a:noFill/>
          </p:spPr>
        </p:pic>
        <p:pic>
          <p:nvPicPr>
            <p:cNvPr id="5160" name="Picture 40" descr="edit17"/>
            <p:cNvPicPr>
              <a:picLocks noChangeAspect="1" noChangeArrowheads="1"/>
            </p:cNvPicPr>
            <p:nvPr/>
          </p:nvPicPr>
          <p:blipFill>
            <a:blip r:embed="rId5" cstate="print"/>
            <a:srcRect/>
            <a:stretch>
              <a:fillRect/>
            </a:stretch>
          </p:blipFill>
          <p:spPr bwMode="auto">
            <a:xfrm>
              <a:off x="703" y="1661"/>
              <a:ext cx="310" cy="902"/>
            </a:xfrm>
            <a:prstGeom prst="rect">
              <a:avLst/>
            </a:prstGeom>
            <a:noFill/>
          </p:spPr>
        </p:pic>
        <p:pic>
          <p:nvPicPr>
            <p:cNvPr id="5161" name="Picture 41" descr="edit1"/>
            <p:cNvPicPr>
              <a:picLocks noChangeAspect="1" noChangeArrowheads="1"/>
            </p:cNvPicPr>
            <p:nvPr/>
          </p:nvPicPr>
          <p:blipFill>
            <a:blip r:embed="rId28" cstate="print"/>
            <a:srcRect/>
            <a:stretch>
              <a:fillRect/>
            </a:stretch>
          </p:blipFill>
          <p:spPr bwMode="auto">
            <a:xfrm>
              <a:off x="3763" y="1903"/>
              <a:ext cx="288" cy="980"/>
            </a:xfrm>
            <a:prstGeom prst="rect">
              <a:avLst/>
            </a:prstGeom>
            <a:noFill/>
          </p:spPr>
        </p:pic>
        <p:pic>
          <p:nvPicPr>
            <p:cNvPr id="5162" name="Picture 42" descr="edit3"/>
            <p:cNvPicPr>
              <a:picLocks noChangeAspect="1" noChangeArrowheads="1"/>
            </p:cNvPicPr>
            <p:nvPr/>
          </p:nvPicPr>
          <p:blipFill>
            <a:blip r:embed="rId13" cstate="print"/>
            <a:srcRect/>
            <a:stretch>
              <a:fillRect/>
            </a:stretch>
          </p:blipFill>
          <p:spPr bwMode="auto">
            <a:xfrm>
              <a:off x="4120" y="1883"/>
              <a:ext cx="346" cy="1054"/>
            </a:xfrm>
            <a:prstGeom prst="rect">
              <a:avLst/>
            </a:prstGeom>
            <a:noFill/>
          </p:spPr>
        </p:pic>
        <p:pic>
          <p:nvPicPr>
            <p:cNvPr id="5163" name="Picture 43" descr="edit4"/>
            <p:cNvPicPr>
              <a:picLocks noChangeAspect="1" noChangeArrowheads="1"/>
            </p:cNvPicPr>
            <p:nvPr/>
          </p:nvPicPr>
          <p:blipFill>
            <a:blip r:embed="rId29" cstate="print"/>
            <a:srcRect/>
            <a:stretch>
              <a:fillRect/>
            </a:stretch>
          </p:blipFill>
          <p:spPr bwMode="auto">
            <a:xfrm>
              <a:off x="691" y="1897"/>
              <a:ext cx="330" cy="994"/>
            </a:xfrm>
            <a:prstGeom prst="rect">
              <a:avLst/>
            </a:prstGeom>
            <a:noFill/>
          </p:spPr>
        </p:pic>
        <p:pic>
          <p:nvPicPr>
            <p:cNvPr id="5164" name="Picture 44" descr="edit6"/>
            <p:cNvPicPr>
              <a:picLocks noChangeAspect="1" noChangeArrowheads="1"/>
            </p:cNvPicPr>
            <p:nvPr/>
          </p:nvPicPr>
          <p:blipFill>
            <a:blip r:embed="rId17" cstate="print"/>
            <a:srcRect/>
            <a:stretch>
              <a:fillRect/>
            </a:stretch>
          </p:blipFill>
          <p:spPr bwMode="auto">
            <a:xfrm>
              <a:off x="3470" y="2523"/>
              <a:ext cx="334" cy="1062"/>
            </a:xfrm>
            <a:prstGeom prst="rect">
              <a:avLst/>
            </a:prstGeom>
            <a:noFill/>
          </p:spPr>
        </p:pic>
        <p:pic>
          <p:nvPicPr>
            <p:cNvPr id="5165" name="Picture 45" descr="edit9"/>
            <p:cNvPicPr>
              <a:picLocks noChangeAspect="1" noChangeArrowheads="1"/>
            </p:cNvPicPr>
            <p:nvPr/>
          </p:nvPicPr>
          <p:blipFill>
            <a:blip r:embed="rId30" cstate="print"/>
            <a:srcRect/>
            <a:stretch>
              <a:fillRect/>
            </a:stretch>
          </p:blipFill>
          <p:spPr bwMode="auto">
            <a:xfrm>
              <a:off x="449" y="1705"/>
              <a:ext cx="310" cy="1062"/>
            </a:xfrm>
            <a:prstGeom prst="rect">
              <a:avLst/>
            </a:prstGeom>
            <a:noFill/>
          </p:spPr>
        </p:pic>
        <p:pic>
          <p:nvPicPr>
            <p:cNvPr id="5166" name="Picture 46" descr="edit10"/>
            <p:cNvPicPr>
              <a:picLocks noChangeAspect="1" noChangeArrowheads="1"/>
            </p:cNvPicPr>
            <p:nvPr/>
          </p:nvPicPr>
          <p:blipFill>
            <a:blip r:embed="rId31" cstate="print"/>
            <a:srcRect/>
            <a:stretch>
              <a:fillRect/>
            </a:stretch>
          </p:blipFill>
          <p:spPr bwMode="auto">
            <a:xfrm>
              <a:off x="3518" y="1851"/>
              <a:ext cx="456" cy="1086"/>
            </a:xfrm>
            <a:prstGeom prst="rect">
              <a:avLst/>
            </a:prstGeom>
            <a:noFill/>
          </p:spPr>
        </p:pic>
        <p:pic>
          <p:nvPicPr>
            <p:cNvPr id="5167" name="Picture 47" descr="edit11"/>
            <p:cNvPicPr>
              <a:picLocks noChangeAspect="1" noChangeArrowheads="1"/>
            </p:cNvPicPr>
            <p:nvPr/>
          </p:nvPicPr>
          <p:blipFill>
            <a:blip r:embed="rId32" cstate="print"/>
            <a:srcRect/>
            <a:stretch>
              <a:fillRect/>
            </a:stretch>
          </p:blipFill>
          <p:spPr bwMode="auto">
            <a:xfrm>
              <a:off x="1790" y="2008"/>
              <a:ext cx="356" cy="1092"/>
            </a:xfrm>
            <a:prstGeom prst="rect">
              <a:avLst/>
            </a:prstGeom>
            <a:noFill/>
          </p:spPr>
        </p:pic>
        <p:pic>
          <p:nvPicPr>
            <p:cNvPr id="5168" name="Picture 48" descr="edit12"/>
            <p:cNvPicPr>
              <a:picLocks noChangeAspect="1" noChangeArrowheads="1"/>
            </p:cNvPicPr>
            <p:nvPr/>
          </p:nvPicPr>
          <p:blipFill>
            <a:blip r:embed="rId7" cstate="print"/>
            <a:srcRect/>
            <a:stretch>
              <a:fillRect/>
            </a:stretch>
          </p:blipFill>
          <p:spPr bwMode="auto">
            <a:xfrm>
              <a:off x="1429" y="2069"/>
              <a:ext cx="406" cy="1006"/>
            </a:xfrm>
            <a:prstGeom prst="rect">
              <a:avLst/>
            </a:prstGeom>
            <a:noFill/>
          </p:spPr>
        </p:pic>
        <p:pic>
          <p:nvPicPr>
            <p:cNvPr id="5169" name="Picture 49" descr="edit13"/>
            <p:cNvPicPr>
              <a:picLocks noChangeAspect="1" noChangeArrowheads="1"/>
            </p:cNvPicPr>
            <p:nvPr/>
          </p:nvPicPr>
          <p:blipFill>
            <a:blip r:embed="rId33" cstate="print"/>
            <a:srcRect/>
            <a:stretch>
              <a:fillRect/>
            </a:stretch>
          </p:blipFill>
          <p:spPr bwMode="auto">
            <a:xfrm>
              <a:off x="1719" y="1552"/>
              <a:ext cx="372" cy="1062"/>
            </a:xfrm>
            <a:prstGeom prst="rect">
              <a:avLst/>
            </a:prstGeom>
            <a:noFill/>
          </p:spPr>
        </p:pic>
        <p:pic>
          <p:nvPicPr>
            <p:cNvPr id="5170" name="Picture 50" descr="edit14"/>
            <p:cNvPicPr>
              <a:picLocks noChangeAspect="1" noChangeArrowheads="1"/>
            </p:cNvPicPr>
            <p:nvPr/>
          </p:nvPicPr>
          <p:blipFill>
            <a:blip r:embed="rId8" cstate="print"/>
            <a:srcRect/>
            <a:stretch>
              <a:fillRect/>
            </a:stretch>
          </p:blipFill>
          <p:spPr bwMode="auto">
            <a:xfrm>
              <a:off x="3695" y="1869"/>
              <a:ext cx="332" cy="1014"/>
            </a:xfrm>
            <a:prstGeom prst="rect">
              <a:avLst/>
            </a:prstGeom>
            <a:noFill/>
          </p:spPr>
        </p:pic>
        <p:pic>
          <p:nvPicPr>
            <p:cNvPr id="5171" name="Picture 51" descr="edit7"/>
            <p:cNvPicPr>
              <a:picLocks noChangeAspect="1" noChangeArrowheads="1"/>
            </p:cNvPicPr>
            <p:nvPr/>
          </p:nvPicPr>
          <p:blipFill>
            <a:blip r:embed="rId34" cstate="print"/>
            <a:srcRect/>
            <a:stretch>
              <a:fillRect/>
            </a:stretch>
          </p:blipFill>
          <p:spPr bwMode="auto">
            <a:xfrm>
              <a:off x="404" y="1842"/>
              <a:ext cx="439" cy="1049"/>
            </a:xfrm>
            <a:prstGeom prst="rect">
              <a:avLst/>
            </a:prstGeom>
            <a:noFill/>
          </p:spPr>
        </p:pic>
        <p:pic>
          <p:nvPicPr>
            <p:cNvPr id="5172" name="Picture 52" descr="edit5"/>
            <p:cNvPicPr>
              <a:picLocks noChangeAspect="1" noChangeArrowheads="1"/>
            </p:cNvPicPr>
            <p:nvPr/>
          </p:nvPicPr>
          <p:blipFill>
            <a:blip r:embed="rId18" cstate="print"/>
            <a:srcRect/>
            <a:stretch>
              <a:fillRect/>
            </a:stretch>
          </p:blipFill>
          <p:spPr bwMode="auto">
            <a:xfrm>
              <a:off x="1294" y="1550"/>
              <a:ext cx="364" cy="1066"/>
            </a:xfrm>
            <a:prstGeom prst="rect">
              <a:avLst/>
            </a:prstGeom>
            <a:noFill/>
          </p:spPr>
        </p:pic>
        <p:pic>
          <p:nvPicPr>
            <p:cNvPr id="5173" name="Picture 53" descr="EDIT15"/>
            <p:cNvPicPr>
              <a:picLocks noChangeAspect="1" noChangeArrowheads="1"/>
            </p:cNvPicPr>
            <p:nvPr/>
          </p:nvPicPr>
          <p:blipFill>
            <a:blip r:embed="rId19" cstate="print"/>
            <a:srcRect/>
            <a:stretch>
              <a:fillRect/>
            </a:stretch>
          </p:blipFill>
          <p:spPr bwMode="auto">
            <a:xfrm>
              <a:off x="1385" y="1550"/>
              <a:ext cx="390" cy="1106"/>
            </a:xfrm>
            <a:prstGeom prst="rect">
              <a:avLst/>
            </a:prstGeom>
            <a:noFill/>
          </p:spPr>
        </p:pic>
        <p:pic>
          <p:nvPicPr>
            <p:cNvPr id="5174" name="Picture 54" descr="edit16"/>
            <p:cNvPicPr>
              <a:picLocks noChangeAspect="1" noChangeArrowheads="1"/>
            </p:cNvPicPr>
            <p:nvPr/>
          </p:nvPicPr>
          <p:blipFill>
            <a:blip r:embed="rId35" cstate="print"/>
            <a:srcRect/>
            <a:stretch>
              <a:fillRect/>
            </a:stretch>
          </p:blipFill>
          <p:spPr bwMode="auto">
            <a:xfrm>
              <a:off x="204" y="2568"/>
              <a:ext cx="370" cy="998"/>
            </a:xfrm>
            <a:prstGeom prst="rect">
              <a:avLst/>
            </a:prstGeom>
            <a:noFill/>
          </p:spPr>
        </p:pic>
        <p:pic>
          <p:nvPicPr>
            <p:cNvPr id="5175" name="Picture 55" descr="edit17"/>
            <p:cNvPicPr>
              <a:picLocks noChangeAspect="1" noChangeArrowheads="1"/>
            </p:cNvPicPr>
            <p:nvPr/>
          </p:nvPicPr>
          <p:blipFill>
            <a:blip r:embed="rId9" cstate="print"/>
            <a:srcRect/>
            <a:stretch>
              <a:fillRect/>
            </a:stretch>
          </p:blipFill>
          <p:spPr bwMode="auto">
            <a:xfrm>
              <a:off x="3693" y="1865"/>
              <a:ext cx="344" cy="1000"/>
            </a:xfrm>
            <a:prstGeom prst="rect">
              <a:avLst/>
            </a:prstGeom>
            <a:noFill/>
          </p:spPr>
        </p:pic>
        <p:pic>
          <p:nvPicPr>
            <p:cNvPr id="5176" name="Picture 56" descr="edit1"/>
            <p:cNvPicPr>
              <a:picLocks noChangeAspect="1" noChangeArrowheads="1"/>
            </p:cNvPicPr>
            <p:nvPr/>
          </p:nvPicPr>
          <p:blipFill>
            <a:blip r:embed="rId14" cstate="print"/>
            <a:srcRect/>
            <a:stretch>
              <a:fillRect/>
            </a:stretch>
          </p:blipFill>
          <p:spPr bwMode="auto">
            <a:xfrm>
              <a:off x="4307" y="1808"/>
              <a:ext cx="260" cy="884"/>
            </a:xfrm>
            <a:prstGeom prst="rect">
              <a:avLst/>
            </a:prstGeom>
            <a:noFill/>
          </p:spPr>
        </p:pic>
        <p:pic>
          <p:nvPicPr>
            <p:cNvPr id="5177" name="Picture 57" descr="edit3"/>
            <p:cNvPicPr>
              <a:picLocks noChangeAspect="1" noChangeArrowheads="1"/>
            </p:cNvPicPr>
            <p:nvPr/>
          </p:nvPicPr>
          <p:blipFill>
            <a:blip r:embed="rId15" cstate="print"/>
            <a:srcRect/>
            <a:stretch>
              <a:fillRect/>
            </a:stretch>
          </p:blipFill>
          <p:spPr bwMode="auto">
            <a:xfrm>
              <a:off x="4667" y="1791"/>
              <a:ext cx="312" cy="952"/>
            </a:xfrm>
            <a:prstGeom prst="rect">
              <a:avLst/>
            </a:prstGeom>
            <a:noFill/>
          </p:spPr>
        </p:pic>
        <p:pic>
          <p:nvPicPr>
            <p:cNvPr id="5178" name="Picture 58" descr="edit10"/>
            <p:cNvPicPr>
              <a:picLocks noChangeAspect="1" noChangeArrowheads="1"/>
            </p:cNvPicPr>
            <p:nvPr/>
          </p:nvPicPr>
          <p:blipFill>
            <a:blip r:embed="rId4" cstate="print"/>
            <a:srcRect/>
            <a:stretch>
              <a:fillRect/>
            </a:stretch>
          </p:blipFill>
          <p:spPr bwMode="auto">
            <a:xfrm>
              <a:off x="4070" y="1761"/>
              <a:ext cx="412" cy="980"/>
            </a:xfrm>
            <a:prstGeom prst="rect">
              <a:avLst/>
            </a:prstGeom>
            <a:noFill/>
          </p:spPr>
        </p:pic>
        <p:pic>
          <p:nvPicPr>
            <p:cNvPr id="5179" name="Picture 59" descr="edit5"/>
            <p:cNvPicPr>
              <a:picLocks noChangeAspect="1" noChangeArrowheads="1"/>
            </p:cNvPicPr>
            <p:nvPr/>
          </p:nvPicPr>
          <p:blipFill>
            <a:blip r:embed="rId16" cstate="print"/>
            <a:srcRect/>
            <a:stretch>
              <a:fillRect/>
            </a:stretch>
          </p:blipFill>
          <p:spPr bwMode="auto">
            <a:xfrm>
              <a:off x="5057" y="1795"/>
              <a:ext cx="328" cy="962"/>
            </a:xfrm>
            <a:prstGeom prst="rect">
              <a:avLst/>
            </a:prstGeom>
            <a:noFill/>
          </p:spPr>
        </p:pic>
        <p:pic>
          <p:nvPicPr>
            <p:cNvPr id="5180" name="Picture 60" descr="edit17"/>
            <p:cNvPicPr>
              <a:picLocks noChangeAspect="1" noChangeArrowheads="1"/>
            </p:cNvPicPr>
            <p:nvPr/>
          </p:nvPicPr>
          <p:blipFill>
            <a:blip r:embed="rId5" cstate="print"/>
            <a:srcRect/>
            <a:stretch>
              <a:fillRect/>
            </a:stretch>
          </p:blipFill>
          <p:spPr bwMode="auto">
            <a:xfrm>
              <a:off x="4240" y="1771"/>
              <a:ext cx="310" cy="902"/>
            </a:xfrm>
            <a:prstGeom prst="rect">
              <a:avLst/>
            </a:prstGeom>
            <a:noFill/>
          </p:spPr>
        </p:pic>
        <p:pic>
          <p:nvPicPr>
            <p:cNvPr id="5181" name="Picture 61" descr="edit6"/>
            <p:cNvPicPr>
              <a:picLocks noChangeAspect="1" noChangeArrowheads="1"/>
            </p:cNvPicPr>
            <p:nvPr/>
          </p:nvPicPr>
          <p:blipFill>
            <a:blip r:embed="rId17" cstate="print"/>
            <a:srcRect/>
            <a:stretch>
              <a:fillRect/>
            </a:stretch>
          </p:blipFill>
          <p:spPr bwMode="auto">
            <a:xfrm>
              <a:off x="4468" y="1706"/>
              <a:ext cx="334" cy="1062"/>
            </a:xfrm>
            <a:prstGeom prst="rect">
              <a:avLst/>
            </a:prstGeom>
            <a:noFill/>
          </p:spPr>
        </p:pic>
        <p:pic>
          <p:nvPicPr>
            <p:cNvPr id="5182" name="Picture 62" descr="edit9"/>
            <p:cNvPicPr>
              <a:picLocks noChangeAspect="1" noChangeArrowheads="1"/>
            </p:cNvPicPr>
            <p:nvPr/>
          </p:nvPicPr>
          <p:blipFill>
            <a:blip r:embed="rId30" cstate="print"/>
            <a:srcRect/>
            <a:stretch>
              <a:fillRect/>
            </a:stretch>
          </p:blipFill>
          <p:spPr bwMode="auto">
            <a:xfrm>
              <a:off x="3986" y="1815"/>
              <a:ext cx="310" cy="1062"/>
            </a:xfrm>
            <a:prstGeom prst="rect">
              <a:avLst/>
            </a:prstGeom>
            <a:noFill/>
          </p:spPr>
        </p:pic>
        <p:pic>
          <p:nvPicPr>
            <p:cNvPr id="5183" name="Picture 63" descr="edit13"/>
            <p:cNvPicPr>
              <a:picLocks noChangeAspect="1" noChangeArrowheads="1"/>
            </p:cNvPicPr>
            <p:nvPr/>
          </p:nvPicPr>
          <p:blipFill>
            <a:blip r:embed="rId33" cstate="print"/>
            <a:srcRect/>
            <a:stretch>
              <a:fillRect/>
            </a:stretch>
          </p:blipFill>
          <p:spPr bwMode="auto">
            <a:xfrm>
              <a:off x="5256" y="1662"/>
              <a:ext cx="372" cy="1062"/>
            </a:xfrm>
            <a:prstGeom prst="rect">
              <a:avLst/>
            </a:prstGeom>
            <a:noFill/>
          </p:spPr>
        </p:pic>
        <p:pic>
          <p:nvPicPr>
            <p:cNvPr id="5184" name="Picture 64" descr="edit5"/>
            <p:cNvPicPr>
              <a:picLocks noChangeAspect="1" noChangeArrowheads="1"/>
            </p:cNvPicPr>
            <p:nvPr/>
          </p:nvPicPr>
          <p:blipFill>
            <a:blip r:embed="rId18" cstate="print"/>
            <a:srcRect/>
            <a:stretch>
              <a:fillRect/>
            </a:stretch>
          </p:blipFill>
          <p:spPr bwMode="auto">
            <a:xfrm>
              <a:off x="4831" y="1660"/>
              <a:ext cx="364" cy="1066"/>
            </a:xfrm>
            <a:prstGeom prst="rect">
              <a:avLst/>
            </a:prstGeom>
            <a:noFill/>
          </p:spPr>
        </p:pic>
        <p:pic>
          <p:nvPicPr>
            <p:cNvPr id="5185" name="Picture 65" descr="EDIT15"/>
            <p:cNvPicPr>
              <a:picLocks noChangeAspect="1" noChangeArrowheads="1"/>
            </p:cNvPicPr>
            <p:nvPr/>
          </p:nvPicPr>
          <p:blipFill>
            <a:blip r:embed="rId19" cstate="print"/>
            <a:srcRect/>
            <a:stretch>
              <a:fillRect/>
            </a:stretch>
          </p:blipFill>
          <p:spPr bwMode="auto">
            <a:xfrm>
              <a:off x="4922" y="1660"/>
              <a:ext cx="390" cy="1106"/>
            </a:xfrm>
            <a:prstGeom prst="rect">
              <a:avLst/>
            </a:prstGeom>
            <a:noFill/>
          </p:spPr>
        </p:pic>
        <p:pic>
          <p:nvPicPr>
            <p:cNvPr id="5186" name="Picture 66" descr="edit4"/>
            <p:cNvPicPr>
              <a:picLocks noChangeAspect="1" noChangeArrowheads="1"/>
            </p:cNvPicPr>
            <p:nvPr/>
          </p:nvPicPr>
          <p:blipFill>
            <a:blip r:embed="rId10" cstate="print"/>
            <a:srcRect/>
            <a:stretch>
              <a:fillRect/>
            </a:stretch>
          </p:blipFill>
          <p:spPr bwMode="auto">
            <a:xfrm>
              <a:off x="3124" y="1949"/>
              <a:ext cx="298" cy="898"/>
            </a:xfrm>
            <a:prstGeom prst="rect">
              <a:avLst/>
            </a:prstGeom>
            <a:noFill/>
          </p:spPr>
        </p:pic>
        <p:pic>
          <p:nvPicPr>
            <p:cNvPr id="5187" name="Picture 67" descr="edit8"/>
            <p:cNvPicPr>
              <a:picLocks noChangeAspect="1" noChangeArrowheads="1"/>
            </p:cNvPicPr>
            <p:nvPr/>
          </p:nvPicPr>
          <p:blipFill>
            <a:blip r:embed="rId11" cstate="print"/>
            <a:srcRect/>
            <a:stretch>
              <a:fillRect/>
            </a:stretch>
          </p:blipFill>
          <p:spPr bwMode="auto">
            <a:xfrm>
              <a:off x="3441" y="1957"/>
              <a:ext cx="312" cy="912"/>
            </a:xfrm>
            <a:prstGeom prst="rect">
              <a:avLst/>
            </a:prstGeom>
            <a:noFill/>
          </p:spPr>
        </p:pic>
        <p:pic>
          <p:nvPicPr>
            <p:cNvPr id="5188" name="Picture 68" descr="edit13"/>
            <p:cNvPicPr>
              <a:picLocks noChangeAspect="1" noChangeArrowheads="1"/>
            </p:cNvPicPr>
            <p:nvPr/>
          </p:nvPicPr>
          <p:blipFill>
            <a:blip r:embed="rId24" cstate="print"/>
            <a:srcRect/>
            <a:stretch>
              <a:fillRect/>
            </a:stretch>
          </p:blipFill>
          <p:spPr bwMode="auto">
            <a:xfrm>
              <a:off x="1897" y="1934"/>
              <a:ext cx="336" cy="958"/>
            </a:xfrm>
            <a:prstGeom prst="rect">
              <a:avLst/>
            </a:prstGeom>
            <a:noFill/>
          </p:spPr>
        </p:pic>
        <p:pic>
          <p:nvPicPr>
            <p:cNvPr id="5189" name="Picture 69" descr="edit14"/>
            <p:cNvPicPr>
              <a:picLocks noChangeAspect="1" noChangeArrowheads="1"/>
            </p:cNvPicPr>
            <p:nvPr/>
          </p:nvPicPr>
          <p:blipFill>
            <a:blip r:embed="rId25" cstate="print"/>
            <a:srcRect/>
            <a:stretch>
              <a:fillRect/>
            </a:stretch>
          </p:blipFill>
          <p:spPr bwMode="auto">
            <a:xfrm>
              <a:off x="2240" y="1956"/>
              <a:ext cx="300" cy="916"/>
            </a:xfrm>
            <a:prstGeom prst="rect">
              <a:avLst/>
            </a:prstGeom>
            <a:noFill/>
          </p:spPr>
        </p:pic>
        <p:pic>
          <p:nvPicPr>
            <p:cNvPr id="5190" name="Picture 70" descr="edit7"/>
            <p:cNvPicPr>
              <a:picLocks noChangeAspect="1" noChangeArrowheads="1"/>
            </p:cNvPicPr>
            <p:nvPr/>
          </p:nvPicPr>
          <p:blipFill>
            <a:blip r:embed="rId12" cstate="print"/>
            <a:srcRect/>
            <a:stretch>
              <a:fillRect/>
            </a:stretch>
          </p:blipFill>
          <p:spPr bwMode="auto">
            <a:xfrm>
              <a:off x="2824" y="1854"/>
              <a:ext cx="414" cy="988"/>
            </a:xfrm>
            <a:prstGeom prst="rect">
              <a:avLst/>
            </a:prstGeom>
            <a:noFill/>
          </p:spPr>
        </p:pic>
        <p:pic>
          <p:nvPicPr>
            <p:cNvPr id="5191" name="Picture 71" descr="edit1"/>
            <p:cNvPicPr>
              <a:picLocks noChangeAspect="1" noChangeArrowheads="1"/>
            </p:cNvPicPr>
            <p:nvPr/>
          </p:nvPicPr>
          <p:blipFill>
            <a:blip r:embed="rId28" cstate="print"/>
            <a:srcRect/>
            <a:stretch>
              <a:fillRect/>
            </a:stretch>
          </p:blipFill>
          <p:spPr bwMode="auto">
            <a:xfrm>
              <a:off x="2084" y="1858"/>
              <a:ext cx="288" cy="980"/>
            </a:xfrm>
            <a:prstGeom prst="rect">
              <a:avLst/>
            </a:prstGeom>
            <a:noFill/>
          </p:spPr>
        </p:pic>
        <p:pic>
          <p:nvPicPr>
            <p:cNvPr id="5192" name="Picture 72" descr="edit3"/>
            <p:cNvPicPr>
              <a:picLocks noChangeAspect="1" noChangeArrowheads="1"/>
            </p:cNvPicPr>
            <p:nvPr/>
          </p:nvPicPr>
          <p:blipFill>
            <a:blip r:embed="rId13" cstate="print"/>
            <a:srcRect/>
            <a:stretch>
              <a:fillRect/>
            </a:stretch>
          </p:blipFill>
          <p:spPr bwMode="auto">
            <a:xfrm>
              <a:off x="2441" y="1838"/>
              <a:ext cx="346" cy="1054"/>
            </a:xfrm>
            <a:prstGeom prst="rect">
              <a:avLst/>
            </a:prstGeom>
            <a:noFill/>
          </p:spPr>
        </p:pic>
        <p:pic>
          <p:nvPicPr>
            <p:cNvPr id="5193" name="Picture 73" descr="edit10"/>
            <p:cNvPicPr>
              <a:picLocks noChangeAspect="1" noChangeArrowheads="1"/>
            </p:cNvPicPr>
            <p:nvPr/>
          </p:nvPicPr>
          <p:blipFill>
            <a:blip r:embed="rId31" cstate="print"/>
            <a:srcRect/>
            <a:stretch>
              <a:fillRect/>
            </a:stretch>
          </p:blipFill>
          <p:spPr bwMode="auto">
            <a:xfrm>
              <a:off x="1839" y="1806"/>
              <a:ext cx="456" cy="1086"/>
            </a:xfrm>
            <a:prstGeom prst="rect">
              <a:avLst/>
            </a:prstGeom>
            <a:noFill/>
          </p:spPr>
        </p:pic>
        <p:pic>
          <p:nvPicPr>
            <p:cNvPr id="5194" name="Picture 74" descr="edit14"/>
            <p:cNvPicPr>
              <a:picLocks noChangeAspect="1" noChangeArrowheads="1"/>
            </p:cNvPicPr>
            <p:nvPr/>
          </p:nvPicPr>
          <p:blipFill>
            <a:blip r:embed="rId8" cstate="print"/>
            <a:srcRect/>
            <a:stretch>
              <a:fillRect/>
            </a:stretch>
          </p:blipFill>
          <p:spPr bwMode="auto">
            <a:xfrm>
              <a:off x="2016" y="1824"/>
              <a:ext cx="332" cy="1014"/>
            </a:xfrm>
            <a:prstGeom prst="rect">
              <a:avLst/>
            </a:prstGeom>
            <a:noFill/>
          </p:spPr>
        </p:pic>
        <p:pic>
          <p:nvPicPr>
            <p:cNvPr id="5195" name="Picture 75" descr="edit17"/>
            <p:cNvPicPr>
              <a:picLocks noChangeAspect="1" noChangeArrowheads="1"/>
            </p:cNvPicPr>
            <p:nvPr/>
          </p:nvPicPr>
          <p:blipFill>
            <a:blip r:embed="rId9" cstate="print"/>
            <a:srcRect/>
            <a:stretch>
              <a:fillRect/>
            </a:stretch>
          </p:blipFill>
          <p:spPr bwMode="auto">
            <a:xfrm>
              <a:off x="2014" y="1820"/>
              <a:ext cx="344" cy="1000"/>
            </a:xfrm>
            <a:prstGeom prst="rect">
              <a:avLst/>
            </a:prstGeom>
            <a:noFill/>
          </p:spPr>
        </p:pic>
        <p:pic>
          <p:nvPicPr>
            <p:cNvPr id="5196" name="Picture 76" descr="edit1"/>
            <p:cNvPicPr>
              <a:picLocks noChangeAspect="1" noChangeArrowheads="1"/>
            </p:cNvPicPr>
            <p:nvPr/>
          </p:nvPicPr>
          <p:blipFill>
            <a:blip r:embed="rId14" cstate="print"/>
            <a:srcRect/>
            <a:stretch>
              <a:fillRect/>
            </a:stretch>
          </p:blipFill>
          <p:spPr bwMode="auto">
            <a:xfrm>
              <a:off x="2628" y="1763"/>
              <a:ext cx="260" cy="884"/>
            </a:xfrm>
            <a:prstGeom prst="rect">
              <a:avLst/>
            </a:prstGeom>
            <a:noFill/>
          </p:spPr>
        </p:pic>
        <p:pic>
          <p:nvPicPr>
            <p:cNvPr id="5197" name="Picture 77" descr="edit3"/>
            <p:cNvPicPr>
              <a:picLocks noChangeAspect="1" noChangeArrowheads="1"/>
            </p:cNvPicPr>
            <p:nvPr/>
          </p:nvPicPr>
          <p:blipFill>
            <a:blip r:embed="rId15" cstate="print"/>
            <a:srcRect/>
            <a:stretch>
              <a:fillRect/>
            </a:stretch>
          </p:blipFill>
          <p:spPr bwMode="auto">
            <a:xfrm>
              <a:off x="2988" y="1746"/>
              <a:ext cx="312" cy="952"/>
            </a:xfrm>
            <a:prstGeom prst="rect">
              <a:avLst/>
            </a:prstGeom>
            <a:noFill/>
          </p:spPr>
        </p:pic>
        <p:pic>
          <p:nvPicPr>
            <p:cNvPr id="5198" name="Picture 78" descr="edit10"/>
            <p:cNvPicPr>
              <a:picLocks noChangeAspect="1" noChangeArrowheads="1"/>
            </p:cNvPicPr>
            <p:nvPr/>
          </p:nvPicPr>
          <p:blipFill>
            <a:blip r:embed="rId4" cstate="print"/>
            <a:srcRect/>
            <a:stretch>
              <a:fillRect/>
            </a:stretch>
          </p:blipFill>
          <p:spPr bwMode="auto">
            <a:xfrm>
              <a:off x="2391" y="1716"/>
              <a:ext cx="412" cy="980"/>
            </a:xfrm>
            <a:prstGeom prst="rect">
              <a:avLst/>
            </a:prstGeom>
            <a:noFill/>
          </p:spPr>
        </p:pic>
        <p:pic>
          <p:nvPicPr>
            <p:cNvPr id="5199" name="Picture 79" descr="edit5"/>
            <p:cNvPicPr>
              <a:picLocks noChangeAspect="1" noChangeArrowheads="1"/>
            </p:cNvPicPr>
            <p:nvPr/>
          </p:nvPicPr>
          <p:blipFill>
            <a:blip r:embed="rId16" cstate="print"/>
            <a:srcRect/>
            <a:stretch>
              <a:fillRect/>
            </a:stretch>
          </p:blipFill>
          <p:spPr bwMode="auto">
            <a:xfrm>
              <a:off x="3334" y="1933"/>
              <a:ext cx="328" cy="962"/>
            </a:xfrm>
            <a:prstGeom prst="rect">
              <a:avLst/>
            </a:prstGeom>
            <a:noFill/>
          </p:spPr>
        </p:pic>
        <p:pic>
          <p:nvPicPr>
            <p:cNvPr id="5200" name="Picture 80" descr="edit17"/>
            <p:cNvPicPr>
              <a:picLocks noChangeAspect="1" noChangeArrowheads="1"/>
            </p:cNvPicPr>
            <p:nvPr/>
          </p:nvPicPr>
          <p:blipFill>
            <a:blip r:embed="rId5" cstate="print"/>
            <a:srcRect/>
            <a:stretch>
              <a:fillRect/>
            </a:stretch>
          </p:blipFill>
          <p:spPr bwMode="auto">
            <a:xfrm>
              <a:off x="2561" y="1726"/>
              <a:ext cx="310" cy="902"/>
            </a:xfrm>
            <a:prstGeom prst="rect">
              <a:avLst/>
            </a:prstGeom>
            <a:noFill/>
          </p:spPr>
        </p:pic>
        <p:pic>
          <p:nvPicPr>
            <p:cNvPr id="5201" name="Picture 81" descr="edit6"/>
            <p:cNvPicPr>
              <a:picLocks noChangeAspect="1" noChangeArrowheads="1"/>
            </p:cNvPicPr>
            <p:nvPr/>
          </p:nvPicPr>
          <p:blipFill>
            <a:blip r:embed="rId17" cstate="print"/>
            <a:srcRect/>
            <a:stretch>
              <a:fillRect/>
            </a:stretch>
          </p:blipFill>
          <p:spPr bwMode="auto">
            <a:xfrm>
              <a:off x="2789" y="1661"/>
              <a:ext cx="334" cy="1062"/>
            </a:xfrm>
            <a:prstGeom prst="rect">
              <a:avLst/>
            </a:prstGeom>
            <a:noFill/>
          </p:spPr>
        </p:pic>
        <p:pic>
          <p:nvPicPr>
            <p:cNvPr id="5202" name="Picture 82" descr="edit9"/>
            <p:cNvPicPr>
              <a:picLocks noChangeAspect="1" noChangeArrowheads="1"/>
            </p:cNvPicPr>
            <p:nvPr/>
          </p:nvPicPr>
          <p:blipFill>
            <a:blip r:embed="rId30" cstate="print"/>
            <a:srcRect/>
            <a:stretch>
              <a:fillRect/>
            </a:stretch>
          </p:blipFill>
          <p:spPr bwMode="auto">
            <a:xfrm>
              <a:off x="2307" y="1770"/>
              <a:ext cx="310" cy="1062"/>
            </a:xfrm>
            <a:prstGeom prst="rect">
              <a:avLst/>
            </a:prstGeom>
            <a:noFill/>
          </p:spPr>
        </p:pic>
        <p:pic>
          <p:nvPicPr>
            <p:cNvPr id="5203" name="Picture 83" descr="edit13"/>
            <p:cNvPicPr>
              <a:picLocks noChangeAspect="1" noChangeArrowheads="1"/>
            </p:cNvPicPr>
            <p:nvPr/>
          </p:nvPicPr>
          <p:blipFill>
            <a:blip r:embed="rId24" cstate="print"/>
            <a:srcRect/>
            <a:stretch>
              <a:fillRect/>
            </a:stretch>
          </p:blipFill>
          <p:spPr bwMode="auto">
            <a:xfrm>
              <a:off x="2153" y="2772"/>
              <a:ext cx="336" cy="958"/>
            </a:xfrm>
            <a:prstGeom prst="rect">
              <a:avLst/>
            </a:prstGeom>
            <a:noFill/>
          </p:spPr>
        </p:pic>
        <p:pic>
          <p:nvPicPr>
            <p:cNvPr id="5204" name="Picture 84" descr="edit14"/>
            <p:cNvPicPr>
              <a:picLocks noChangeAspect="1" noChangeArrowheads="1"/>
            </p:cNvPicPr>
            <p:nvPr/>
          </p:nvPicPr>
          <p:blipFill>
            <a:blip r:embed="rId25" cstate="print"/>
            <a:srcRect/>
            <a:stretch>
              <a:fillRect/>
            </a:stretch>
          </p:blipFill>
          <p:spPr bwMode="auto">
            <a:xfrm>
              <a:off x="2496" y="2794"/>
              <a:ext cx="300" cy="916"/>
            </a:xfrm>
            <a:prstGeom prst="rect">
              <a:avLst/>
            </a:prstGeom>
            <a:noFill/>
          </p:spPr>
        </p:pic>
        <p:pic>
          <p:nvPicPr>
            <p:cNvPr id="5205" name="Picture 85" descr="edit1"/>
            <p:cNvPicPr>
              <a:picLocks noChangeAspect="1" noChangeArrowheads="1"/>
            </p:cNvPicPr>
            <p:nvPr/>
          </p:nvPicPr>
          <p:blipFill>
            <a:blip r:embed="rId28" cstate="print"/>
            <a:srcRect/>
            <a:stretch>
              <a:fillRect/>
            </a:stretch>
          </p:blipFill>
          <p:spPr bwMode="auto">
            <a:xfrm>
              <a:off x="2340" y="2696"/>
              <a:ext cx="288" cy="980"/>
            </a:xfrm>
            <a:prstGeom prst="rect">
              <a:avLst/>
            </a:prstGeom>
            <a:noFill/>
          </p:spPr>
        </p:pic>
        <p:pic>
          <p:nvPicPr>
            <p:cNvPr id="5206" name="Picture 86" descr="edit3"/>
            <p:cNvPicPr>
              <a:picLocks noChangeAspect="1" noChangeArrowheads="1"/>
            </p:cNvPicPr>
            <p:nvPr/>
          </p:nvPicPr>
          <p:blipFill>
            <a:blip r:embed="rId13" cstate="print"/>
            <a:srcRect/>
            <a:stretch>
              <a:fillRect/>
            </a:stretch>
          </p:blipFill>
          <p:spPr bwMode="auto">
            <a:xfrm>
              <a:off x="2697" y="2676"/>
              <a:ext cx="346" cy="1054"/>
            </a:xfrm>
            <a:prstGeom prst="rect">
              <a:avLst/>
            </a:prstGeom>
            <a:noFill/>
          </p:spPr>
        </p:pic>
        <p:pic>
          <p:nvPicPr>
            <p:cNvPr id="5207" name="Picture 87" descr="edit10"/>
            <p:cNvPicPr>
              <a:picLocks noChangeAspect="1" noChangeArrowheads="1"/>
            </p:cNvPicPr>
            <p:nvPr/>
          </p:nvPicPr>
          <p:blipFill>
            <a:blip r:embed="rId31" cstate="print"/>
            <a:srcRect/>
            <a:stretch>
              <a:fillRect/>
            </a:stretch>
          </p:blipFill>
          <p:spPr bwMode="auto">
            <a:xfrm>
              <a:off x="2095" y="2644"/>
              <a:ext cx="456" cy="1086"/>
            </a:xfrm>
            <a:prstGeom prst="rect">
              <a:avLst/>
            </a:prstGeom>
            <a:noFill/>
          </p:spPr>
        </p:pic>
        <p:pic>
          <p:nvPicPr>
            <p:cNvPr id="5208" name="Picture 88" descr="edit14"/>
            <p:cNvPicPr>
              <a:picLocks noChangeAspect="1" noChangeArrowheads="1"/>
            </p:cNvPicPr>
            <p:nvPr/>
          </p:nvPicPr>
          <p:blipFill>
            <a:blip r:embed="rId8" cstate="print"/>
            <a:srcRect/>
            <a:stretch>
              <a:fillRect/>
            </a:stretch>
          </p:blipFill>
          <p:spPr bwMode="auto">
            <a:xfrm>
              <a:off x="2272" y="2662"/>
              <a:ext cx="332" cy="1014"/>
            </a:xfrm>
            <a:prstGeom prst="rect">
              <a:avLst/>
            </a:prstGeom>
            <a:noFill/>
          </p:spPr>
        </p:pic>
        <p:pic>
          <p:nvPicPr>
            <p:cNvPr id="5209" name="Picture 89" descr="edit17"/>
            <p:cNvPicPr>
              <a:picLocks noChangeAspect="1" noChangeArrowheads="1"/>
            </p:cNvPicPr>
            <p:nvPr/>
          </p:nvPicPr>
          <p:blipFill>
            <a:blip r:embed="rId9" cstate="print"/>
            <a:srcRect/>
            <a:stretch>
              <a:fillRect/>
            </a:stretch>
          </p:blipFill>
          <p:spPr bwMode="auto">
            <a:xfrm>
              <a:off x="2270" y="2658"/>
              <a:ext cx="344" cy="1000"/>
            </a:xfrm>
            <a:prstGeom prst="rect">
              <a:avLst/>
            </a:prstGeom>
            <a:noFill/>
          </p:spPr>
        </p:pic>
        <p:pic>
          <p:nvPicPr>
            <p:cNvPr id="5210" name="Picture 90" descr="edit1"/>
            <p:cNvPicPr>
              <a:picLocks noChangeAspect="1" noChangeArrowheads="1"/>
            </p:cNvPicPr>
            <p:nvPr/>
          </p:nvPicPr>
          <p:blipFill>
            <a:blip r:embed="rId14" cstate="print"/>
            <a:srcRect/>
            <a:stretch>
              <a:fillRect/>
            </a:stretch>
          </p:blipFill>
          <p:spPr bwMode="auto">
            <a:xfrm>
              <a:off x="2884" y="2601"/>
              <a:ext cx="260" cy="884"/>
            </a:xfrm>
            <a:prstGeom prst="rect">
              <a:avLst/>
            </a:prstGeom>
            <a:noFill/>
          </p:spPr>
        </p:pic>
        <p:pic>
          <p:nvPicPr>
            <p:cNvPr id="5211" name="Picture 91" descr="edit10"/>
            <p:cNvPicPr>
              <a:picLocks noChangeAspect="1" noChangeArrowheads="1"/>
            </p:cNvPicPr>
            <p:nvPr/>
          </p:nvPicPr>
          <p:blipFill>
            <a:blip r:embed="rId4" cstate="print"/>
            <a:srcRect/>
            <a:stretch>
              <a:fillRect/>
            </a:stretch>
          </p:blipFill>
          <p:spPr bwMode="auto">
            <a:xfrm>
              <a:off x="2647" y="2554"/>
              <a:ext cx="412" cy="980"/>
            </a:xfrm>
            <a:prstGeom prst="rect">
              <a:avLst/>
            </a:prstGeom>
            <a:noFill/>
          </p:spPr>
        </p:pic>
        <p:pic>
          <p:nvPicPr>
            <p:cNvPr id="5212" name="Picture 92" descr="edit17"/>
            <p:cNvPicPr>
              <a:picLocks noChangeAspect="1" noChangeArrowheads="1"/>
            </p:cNvPicPr>
            <p:nvPr/>
          </p:nvPicPr>
          <p:blipFill>
            <a:blip r:embed="rId5" cstate="print"/>
            <a:srcRect/>
            <a:stretch>
              <a:fillRect/>
            </a:stretch>
          </p:blipFill>
          <p:spPr bwMode="auto">
            <a:xfrm>
              <a:off x="2817" y="2564"/>
              <a:ext cx="310" cy="902"/>
            </a:xfrm>
            <a:prstGeom prst="rect">
              <a:avLst/>
            </a:prstGeom>
            <a:noFill/>
          </p:spPr>
        </p:pic>
        <p:pic>
          <p:nvPicPr>
            <p:cNvPr id="5213" name="Picture 93" descr="edit9"/>
            <p:cNvPicPr>
              <a:picLocks noChangeAspect="1" noChangeArrowheads="1"/>
            </p:cNvPicPr>
            <p:nvPr/>
          </p:nvPicPr>
          <p:blipFill>
            <a:blip r:embed="rId30" cstate="print"/>
            <a:srcRect/>
            <a:stretch>
              <a:fillRect/>
            </a:stretch>
          </p:blipFill>
          <p:spPr bwMode="auto">
            <a:xfrm>
              <a:off x="2744" y="2840"/>
              <a:ext cx="310" cy="1062"/>
            </a:xfrm>
            <a:prstGeom prst="rect">
              <a:avLst/>
            </a:prstGeom>
            <a:noFill/>
          </p:spPr>
        </p:pic>
        <p:pic>
          <p:nvPicPr>
            <p:cNvPr id="5214" name="Picture 94" descr="edit6"/>
            <p:cNvPicPr>
              <a:picLocks noChangeAspect="1" noChangeArrowheads="1"/>
            </p:cNvPicPr>
            <p:nvPr/>
          </p:nvPicPr>
          <p:blipFill>
            <a:blip r:embed="rId17" cstate="print"/>
            <a:srcRect/>
            <a:stretch>
              <a:fillRect/>
            </a:stretch>
          </p:blipFill>
          <p:spPr bwMode="auto">
            <a:xfrm>
              <a:off x="3045" y="2499"/>
              <a:ext cx="334" cy="1062"/>
            </a:xfrm>
            <a:prstGeom prst="rect">
              <a:avLst/>
            </a:prstGeom>
            <a:noFill/>
          </p:spPr>
        </p:pic>
        <p:pic>
          <p:nvPicPr>
            <p:cNvPr id="5215" name="Picture 95" descr="edit4"/>
            <p:cNvPicPr>
              <a:picLocks noChangeAspect="1" noChangeArrowheads="1"/>
            </p:cNvPicPr>
            <p:nvPr/>
          </p:nvPicPr>
          <p:blipFill>
            <a:blip r:embed="rId10" cstate="print"/>
            <a:srcRect/>
            <a:stretch>
              <a:fillRect/>
            </a:stretch>
          </p:blipFill>
          <p:spPr bwMode="auto">
            <a:xfrm>
              <a:off x="1701" y="2742"/>
              <a:ext cx="298" cy="898"/>
            </a:xfrm>
            <a:prstGeom prst="rect">
              <a:avLst/>
            </a:prstGeom>
            <a:noFill/>
          </p:spPr>
        </p:pic>
        <p:pic>
          <p:nvPicPr>
            <p:cNvPr id="5216" name="Picture 96" descr="edit8"/>
            <p:cNvPicPr>
              <a:picLocks noChangeAspect="1" noChangeArrowheads="1"/>
            </p:cNvPicPr>
            <p:nvPr/>
          </p:nvPicPr>
          <p:blipFill>
            <a:blip r:embed="rId11" cstate="print"/>
            <a:srcRect/>
            <a:stretch>
              <a:fillRect/>
            </a:stretch>
          </p:blipFill>
          <p:spPr bwMode="auto">
            <a:xfrm>
              <a:off x="2018" y="2750"/>
              <a:ext cx="312" cy="912"/>
            </a:xfrm>
            <a:prstGeom prst="rect">
              <a:avLst/>
            </a:prstGeom>
            <a:noFill/>
          </p:spPr>
        </p:pic>
        <p:pic>
          <p:nvPicPr>
            <p:cNvPr id="5217" name="Picture 97" descr="edit3"/>
            <p:cNvPicPr>
              <a:picLocks noChangeAspect="1" noChangeArrowheads="1"/>
            </p:cNvPicPr>
            <p:nvPr/>
          </p:nvPicPr>
          <p:blipFill>
            <a:blip r:embed="rId15" cstate="print"/>
            <a:srcRect/>
            <a:stretch>
              <a:fillRect/>
            </a:stretch>
          </p:blipFill>
          <p:spPr bwMode="auto">
            <a:xfrm>
              <a:off x="1565" y="2539"/>
              <a:ext cx="312" cy="952"/>
            </a:xfrm>
            <a:prstGeom prst="rect">
              <a:avLst/>
            </a:prstGeom>
            <a:noFill/>
          </p:spPr>
        </p:pic>
        <p:pic>
          <p:nvPicPr>
            <p:cNvPr id="5218" name="Picture 98" descr="edit5"/>
            <p:cNvPicPr>
              <a:picLocks noChangeAspect="1" noChangeArrowheads="1"/>
            </p:cNvPicPr>
            <p:nvPr/>
          </p:nvPicPr>
          <p:blipFill>
            <a:blip r:embed="rId16" cstate="print"/>
            <a:srcRect/>
            <a:stretch>
              <a:fillRect/>
            </a:stretch>
          </p:blipFill>
          <p:spPr bwMode="auto">
            <a:xfrm>
              <a:off x="1955" y="2543"/>
              <a:ext cx="328" cy="962"/>
            </a:xfrm>
            <a:prstGeom prst="rect">
              <a:avLst/>
            </a:prstGeom>
            <a:noFill/>
          </p:spPr>
        </p:pic>
        <p:pic>
          <p:nvPicPr>
            <p:cNvPr id="5219" name="Picture 99" descr="edit5"/>
            <p:cNvPicPr>
              <a:picLocks noChangeAspect="1" noChangeArrowheads="1"/>
            </p:cNvPicPr>
            <p:nvPr/>
          </p:nvPicPr>
          <p:blipFill>
            <a:blip r:embed="rId18" cstate="print"/>
            <a:srcRect/>
            <a:stretch>
              <a:fillRect/>
            </a:stretch>
          </p:blipFill>
          <p:spPr bwMode="auto">
            <a:xfrm>
              <a:off x="1729" y="2408"/>
              <a:ext cx="364" cy="1066"/>
            </a:xfrm>
            <a:prstGeom prst="rect">
              <a:avLst/>
            </a:prstGeom>
            <a:noFill/>
          </p:spPr>
        </p:pic>
        <p:pic>
          <p:nvPicPr>
            <p:cNvPr id="5220" name="Picture 100" descr="EDIT15"/>
            <p:cNvPicPr>
              <a:picLocks noChangeAspect="1" noChangeArrowheads="1"/>
            </p:cNvPicPr>
            <p:nvPr/>
          </p:nvPicPr>
          <p:blipFill>
            <a:blip r:embed="rId19" cstate="print"/>
            <a:srcRect/>
            <a:stretch>
              <a:fillRect/>
            </a:stretch>
          </p:blipFill>
          <p:spPr bwMode="auto">
            <a:xfrm>
              <a:off x="1820" y="2687"/>
              <a:ext cx="390" cy="1106"/>
            </a:xfrm>
            <a:prstGeom prst="rect">
              <a:avLst/>
            </a:prstGeom>
            <a:noFill/>
          </p:spPr>
        </p:pic>
        <p:pic>
          <p:nvPicPr>
            <p:cNvPr id="5221" name="Picture 101" descr="edit1"/>
            <p:cNvPicPr>
              <a:picLocks noChangeAspect="1" noChangeArrowheads="1"/>
            </p:cNvPicPr>
            <p:nvPr/>
          </p:nvPicPr>
          <p:blipFill>
            <a:blip r:embed="rId14" cstate="print"/>
            <a:srcRect/>
            <a:stretch>
              <a:fillRect/>
            </a:stretch>
          </p:blipFill>
          <p:spPr bwMode="auto">
            <a:xfrm>
              <a:off x="612" y="2659"/>
              <a:ext cx="260" cy="884"/>
            </a:xfrm>
            <a:prstGeom prst="rect">
              <a:avLst/>
            </a:prstGeom>
            <a:noFill/>
          </p:spPr>
        </p:pic>
        <p:pic>
          <p:nvPicPr>
            <p:cNvPr id="5222" name="Picture 102" descr="edit1"/>
            <p:cNvPicPr>
              <a:picLocks noChangeAspect="1" noChangeArrowheads="1"/>
            </p:cNvPicPr>
            <p:nvPr/>
          </p:nvPicPr>
          <p:blipFill>
            <a:blip r:embed="rId14" cstate="print"/>
            <a:srcRect/>
            <a:stretch>
              <a:fillRect/>
            </a:stretch>
          </p:blipFill>
          <p:spPr bwMode="auto">
            <a:xfrm>
              <a:off x="4762" y="2560"/>
              <a:ext cx="260" cy="884"/>
            </a:xfrm>
            <a:prstGeom prst="rect">
              <a:avLst/>
            </a:prstGeom>
            <a:noFill/>
          </p:spPr>
        </p:pic>
        <p:pic>
          <p:nvPicPr>
            <p:cNvPr id="5223" name="Picture 103" descr="edit9"/>
            <p:cNvPicPr>
              <a:picLocks noChangeAspect="1" noChangeArrowheads="1"/>
            </p:cNvPicPr>
            <p:nvPr/>
          </p:nvPicPr>
          <p:blipFill>
            <a:blip r:embed="rId21" cstate="print"/>
            <a:srcRect/>
            <a:stretch>
              <a:fillRect/>
            </a:stretch>
          </p:blipFill>
          <p:spPr bwMode="auto">
            <a:xfrm>
              <a:off x="4748" y="2841"/>
              <a:ext cx="280" cy="958"/>
            </a:xfrm>
            <a:prstGeom prst="rect">
              <a:avLst/>
            </a:prstGeom>
            <a:noFill/>
          </p:spPr>
        </p:pic>
        <p:pic>
          <p:nvPicPr>
            <p:cNvPr id="5224" name="Picture 104" descr="edit10"/>
            <p:cNvPicPr>
              <a:picLocks noChangeAspect="1" noChangeArrowheads="1"/>
            </p:cNvPicPr>
            <p:nvPr/>
          </p:nvPicPr>
          <p:blipFill>
            <a:blip r:embed="rId4" cstate="print"/>
            <a:srcRect/>
            <a:stretch>
              <a:fillRect/>
            </a:stretch>
          </p:blipFill>
          <p:spPr bwMode="auto">
            <a:xfrm>
              <a:off x="4525" y="2513"/>
              <a:ext cx="412" cy="980"/>
            </a:xfrm>
            <a:prstGeom prst="rect">
              <a:avLst/>
            </a:prstGeom>
            <a:noFill/>
          </p:spPr>
        </p:pic>
        <p:pic>
          <p:nvPicPr>
            <p:cNvPr id="5225" name="Picture 105" descr="edit11"/>
            <p:cNvPicPr>
              <a:picLocks noChangeAspect="1" noChangeArrowheads="1"/>
            </p:cNvPicPr>
            <p:nvPr/>
          </p:nvPicPr>
          <p:blipFill>
            <a:blip r:embed="rId22" cstate="print"/>
            <a:srcRect/>
            <a:stretch>
              <a:fillRect/>
            </a:stretch>
          </p:blipFill>
          <p:spPr bwMode="auto">
            <a:xfrm>
              <a:off x="4460" y="2853"/>
              <a:ext cx="322" cy="986"/>
            </a:xfrm>
            <a:prstGeom prst="rect">
              <a:avLst/>
            </a:prstGeom>
            <a:noFill/>
          </p:spPr>
        </p:pic>
        <p:pic>
          <p:nvPicPr>
            <p:cNvPr id="5226" name="Picture 106" descr="edit17"/>
            <p:cNvPicPr>
              <a:picLocks noChangeAspect="1" noChangeArrowheads="1"/>
            </p:cNvPicPr>
            <p:nvPr/>
          </p:nvPicPr>
          <p:blipFill>
            <a:blip r:embed="rId5" cstate="print"/>
            <a:srcRect/>
            <a:stretch>
              <a:fillRect/>
            </a:stretch>
          </p:blipFill>
          <p:spPr bwMode="auto">
            <a:xfrm>
              <a:off x="4695" y="2523"/>
              <a:ext cx="310" cy="902"/>
            </a:xfrm>
            <a:prstGeom prst="rect">
              <a:avLst/>
            </a:prstGeom>
            <a:noFill/>
          </p:spPr>
        </p:pic>
        <p:pic>
          <p:nvPicPr>
            <p:cNvPr id="5227" name="Picture 107" descr="edit4"/>
            <p:cNvPicPr>
              <a:picLocks noChangeAspect="1" noChangeArrowheads="1"/>
            </p:cNvPicPr>
            <p:nvPr/>
          </p:nvPicPr>
          <p:blipFill>
            <a:blip r:embed="rId29" cstate="print"/>
            <a:srcRect/>
            <a:stretch>
              <a:fillRect/>
            </a:stretch>
          </p:blipFill>
          <p:spPr bwMode="auto">
            <a:xfrm>
              <a:off x="4683" y="2759"/>
              <a:ext cx="330" cy="994"/>
            </a:xfrm>
            <a:prstGeom prst="rect">
              <a:avLst/>
            </a:prstGeom>
            <a:noFill/>
          </p:spPr>
        </p:pic>
        <p:pic>
          <p:nvPicPr>
            <p:cNvPr id="5228" name="Picture 108" descr="edit9"/>
            <p:cNvPicPr>
              <a:picLocks noChangeAspect="1" noChangeArrowheads="1"/>
            </p:cNvPicPr>
            <p:nvPr/>
          </p:nvPicPr>
          <p:blipFill>
            <a:blip r:embed="rId30" cstate="print"/>
            <a:srcRect/>
            <a:stretch>
              <a:fillRect/>
            </a:stretch>
          </p:blipFill>
          <p:spPr bwMode="auto">
            <a:xfrm>
              <a:off x="4441" y="2567"/>
              <a:ext cx="310" cy="1062"/>
            </a:xfrm>
            <a:prstGeom prst="rect">
              <a:avLst/>
            </a:prstGeom>
            <a:noFill/>
          </p:spPr>
        </p:pic>
        <p:pic>
          <p:nvPicPr>
            <p:cNvPr id="5229" name="Picture 109" descr="edit7"/>
            <p:cNvPicPr>
              <a:picLocks noChangeAspect="1" noChangeArrowheads="1"/>
            </p:cNvPicPr>
            <p:nvPr/>
          </p:nvPicPr>
          <p:blipFill>
            <a:blip r:embed="rId36" cstate="print"/>
            <a:srcRect/>
            <a:stretch>
              <a:fillRect/>
            </a:stretch>
          </p:blipFill>
          <p:spPr bwMode="auto">
            <a:xfrm>
              <a:off x="4377" y="2659"/>
              <a:ext cx="458" cy="1094"/>
            </a:xfrm>
            <a:prstGeom prst="rect">
              <a:avLst/>
            </a:prstGeom>
            <a:noFill/>
          </p:spPr>
        </p:pic>
        <p:pic>
          <p:nvPicPr>
            <p:cNvPr id="5230" name="Picture 110" descr="edit1"/>
            <p:cNvPicPr>
              <a:picLocks noChangeAspect="1" noChangeArrowheads="1"/>
            </p:cNvPicPr>
            <p:nvPr/>
          </p:nvPicPr>
          <p:blipFill>
            <a:blip r:embed="rId14" cstate="print"/>
            <a:srcRect/>
            <a:stretch>
              <a:fillRect/>
            </a:stretch>
          </p:blipFill>
          <p:spPr bwMode="auto">
            <a:xfrm>
              <a:off x="4717" y="2515"/>
              <a:ext cx="260" cy="884"/>
            </a:xfrm>
            <a:prstGeom prst="rect">
              <a:avLst/>
            </a:prstGeom>
            <a:noFill/>
          </p:spPr>
        </p:pic>
        <p:pic>
          <p:nvPicPr>
            <p:cNvPr id="5231" name="Picture 111" descr="edit9"/>
            <p:cNvPicPr>
              <a:picLocks noChangeAspect="1" noChangeArrowheads="1"/>
            </p:cNvPicPr>
            <p:nvPr/>
          </p:nvPicPr>
          <p:blipFill>
            <a:blip r:embed="rId21" cstate="print"/>
            <a:srcRect/>
            <a:stretch>
              <a:fillRect/>
            </a:stretch>
          </p:blipFill>
          <p:spPr bwMode="auto">
            <a:xfrm>
              <a:off x="4703" y="2796"/>
              <a:ext cx="280" cy="958"/>
            </a:xfrm>
            <a:prstGeom prst="rect">
              <a:avLst/>
            </a:prstGeom>
            <a:noFill/>
          </p:spPr>
        </p:pic>
        <p:pic>
          <p:nvPicPr>
            <p:cNvPr id="5232" name="Picture 112" descr="edit10"/>
            <p:cNvPicPr>
              <a:picLocks noChangeAspect="1" noChangeArrowheads="1"/>
            </p:cNvPicPr>
            <p:nvPr/>
          </p:nvPicPr>
          <p:blipFill>
            <a:blip r:embed="rId4" cstate="print"/>
            <a:srcRect/>
            <a:stretch>
              <a:fillRect/>
            </a:stretch>
          </p:blipFill>
          <p:spPr bwMode="auto">
            <a:xfrm>
              <a:off x="4480" y="2468"/>
              <a:ext cx="412" cy="980"/>
            </a:xfrm>
            <a:prstGeom prst="rect">
              <a:avLst/>
            </a:prstGeom>
            <a:noFill/>
          </p:spPr>
        </p:pic>
        <p:pic>
          <p:nvPicPr>
            <p:cNvPr id="5233" name="Picture 113" descr="edit11"/>
            <p:cNvPicPr>
              <a:picLocks noChangeAspect="1" noChangeArrowheads="1"/>
            </p:cNvPicPr>
            <p:nvPr/>
          </p:nvPicPr>
          <p:blipFill>
            <a:blip r:embed="rId22" cstate="print"/>
            <a:srcRect/>
            <a:stretch>
              <a:fillRect/>
            </a:stretch>
          </p:blipFill>
          <p:spPr bwMode="auto">
            <a:xfrm>
              <a:off x="4415" y="2808"/>
              <a:ext cx="322" cy="986"/>
            </a:xfrm>
            <a:prstGeom prst="rect">
              <a:avLst/>
            </a:prstGeom>
            <a:noFill/>
          </p:spPr>
        </p:pic>
        <p:pic>
          <p:nvPicPr>
            <p:cNvPr id="5234" name="Picture 114" descr="edit17"/>
            <p:cNvPicPr>
              <a:picLocks noChangeAspect="1" noChangeArrowheads="1"/>
            </p:cNvPicPr>
            <p:nvPr/>
          </p:nvPicPr>
          <p:blipFill>
            <a:blip r:embed="rId5" cstate="print"/>
            <a:srcRect/>
            <a:stretch>
              <a:fillRect/>
            </a:stretch>
          </p:blipFill>
          <p:spPr bwMode="auto">
            <a:xfrm>
              <a:off x="4650" y="2478"/>
              <a:ext cx="310" cy="902"/>
            </a:xfrm>
            <a:prstGeom prst="rect">
              <a:avLst/>
            </a:prstGeom>
            <a:noFill/>
          </p:spPr>
        </p:pic>
        <p:pic>
          <p:nvPicPr>
            <p:cNvPr id="5235" name="Picture 115" descr="edit4"/>
            <p:cNvPicPr>
              <a:picLocks noChangeAspect="1" noChangeArrowheads="1"/>
            </p:cNvPicPr>
            <p:nvPr/>
          </p:nvPicPr>
          <p:blipFill>
            <a:blip r:embed="rId29" cstate="print"/>
            <a:srcRect/>
            <a:stretch>
              <a:fillRect/>
            </a:stretch>
          </p:blipFill>
          <p:spPr bwMode="auto">
            <a:xfrm>
              <a:off x="4638" y="2714"/>
              <a:ext cx="330" cy="994"/>
            </a:xfrm>
            <a:prstGeom prst="rect">
              <a:avLst/>
            </a:prstGeom>
            <a:noFill/>
          </p:spPr>
        </p:pic>
        <p:pic>
          <p:nvPicPr>
            <p:cNvPr id="5236" name="Picture 116" descr="edit9"/>
            <p:cNvPicPr>
              <a:picLocks noChangeAspect="1" noChangeArrowheads="1"/>
            </p:cNvPicPr>
            <p:nvPr/>
          </p:nvPicPr>
          <p:blipFill>
            <a:blip r:embed="rId30" cstate="print"/>
            <a:srcRect/>
            <a:stretch>
              <a:fillRect/>
            </a:stretch>
          </p:blipFill>
          <p:spPr bwMode="auto">
            <a:xfrm>
              <a:off x="4396" y="2522"/>
              <a:ext cx="310" cy="1062"/>
            </a:xfrm>
            <a:prstGeom prst="rect">
              <a:avLst/>
            </a:prstGeom>
            <a:noFill/>
          </p:spPr>
        </p:pic>
        <p:pic>
          <p:nvPicPr>
            <p:cNvPr id="5237" name="Picture 117" descr="edit7"/>
            <p:cNvPicPr>
              <a:picLocks noChangeAspect="1" noChangeArrowheads="1"/>
            </p:cNvPicPr>
            <p:nvPr/>
          </p:nvPicPr>
          <p:blipFill>
            <a:blip r:embed="rId36" cstate="print"/>
            <a:srcRect/>
            <a:stretch>
              <a:fillRect/>
            </a:stretch>
          </p:blipFill>
          <p:spPr bwMode="auto">
            <a:xfrm>
              <a:off x="4332" y="2614"/>
              <a:ext cx="458" cy="1094"/>
            </a:xfrm>
            <a:prstGeom prst="rect">
              <a:avLst/>
            </a:prstGeom>
            <a:noFill/>
          </p:spPr>
        </p:pic>
        <p:pic>
          <p:nvPicPr>
            <p:cNvPr id="5238" name="Picture 118" descr="edit5"/>
            <p:cNvPicPr>
              <a:picLocks noChangeAspect="1" noChangeArrowheads="1"/>
            </p:cNvPicPr>
            <p:nvPr/>
          </p:nvPicPr>
          <p:blipFill>
            <a:blip r:embed="rId16" cstate="print"/>
            <a:srcRect/>
            <a:stretch>
              <a:fillRect/>
            </a:stretch>
          </p:blipFill>
          <p:spPr bwMode="auto">
            <a:xfrm>
              <a:off x="792" y="2130"/>
              <a:ext cx="328" cy="962"/>
            </a:xfrm>
            <a:prstGeom prst="rect">
              <a:avLst/>
            </a:prstGeom>
            <a:noFill/>
          </p:spPr>
        </p:pic>
        <p:pic>
          <p:nvPicPr>
            <p:cNvPr id="5239" name="Picture 119" descr="EDIT15"/>
            <p:cNvPicPr>
              <a:picLocks noChangeAspect="1" noChangeArrowheads="1"/>
            </p:cNvPicPr>
            <p:nvPr/>
          </p:nvPicPr>
          <p:blipFill>
            <a:blip r:embed="rId26" cstate="print"/>
            <a:srcRect/>
            <a:stretch>
              <a:fillRect/>
            </a:stretch>
          </p:blipFill>
          <p:spPr bwMode="auto">
            <a:xfrm>
              <a:off x="925" y="2395"/>
              <a:ext cx="352" cy="998"/>
            </a:xfrm>
            <a:prstGeom prst="rect">
              <a:avLst/>
            </a:prstGeom>
            <a:noFill/>
          </p:spPr>
        </p:pic>
        <p:pic>
          <p:nvPicPr>
            <p:cNvPr id="5240" name="Picture 120" descr="edit11"/>
            <p:cNvPicPr>
              <a:picLocks noChangeAspect="1" noChangeArrowheads="1"/>
            </p:cNvPicPr>
            <p:nvPr/>
          </p:nvPicPr>
          <p:blipFill>
            <a:blip r:embed="rId32" cstate="print"/>
            <a:srcRect/>
            <a:stretch>
              <a:fillRect/>
            </a:stretch>
          </p:blipFill>
          <p:spPr bwMode="auto">
            <a:xfrm>
              <a:off x="1062" y="2453"/>
              <a:ext cx="356" cy="1092"/>
            </a:xfrm>
            <a:prstGeom prst="rect">
              <a:avLst/>
            </a:prstGeom>
            <a:noFill/>
          </p:spPr>
        </p:pic>
        <p:pic>
          <p:nvPicPr>
            <p:cNvPr id="5241" name="Picture 121" descr="edit13"/>
            <p:cNvPicPr>
              <a:picLocks noChangeAspect="1" noChangeArrowheads="1"/>
            </p:cNvPicPr>
            <p:nvPr/>
          </p:nvPicPr>
          <p:blipFill>
            <a:blip r:embed="rId33" cstate="print"/>
            <a:srcRect/>
            <a:stretch>
              <a:fillRect/>
            </a:stretch>
          </p:blipFill>
          <p:spPr bwMode="auto">
            <a:xfrm>
              <a:off x="991" y="1997"/>
              <a:ext cx="372" cy="1062"/>
            </a:xfrm>
            <a:prstGeom prst="rect">
              <a:avLst/>
            </a:prstGeom>
            <a:noFill/>
          </p:spPr>
        </p:pic>
        <p:pic>
          <p:nvPicPr>
            <p:cNvPr id="5242" name="Picture 122" descr="edit13"/>
            <p:cNvPicPr>
              <a:picLocks noChangeAspect="1" noChangeArrowheads="1"/>
            </p:cNvPicPr>
            <p:nvPr/>
          </p:nvPicPr>
          <p:blipFill>
            <a:blip r:embed="rId24" cstate="print"/>
            <a:srcRect/>
            <a:stretch>
              <a:fillRect/>
            </a:stretch>
          </p:blipFill>
          <p:spPr bwMode="auto">
            <a:xfrm>
              <a:off x="1169" y="2379"/>
              <a:ext cx="336" cy="958"/>
            </a:xfrm>
            <a:prstGeom prst="rect">
              <a:avLst/>
            </a:prstGeom>
            <a:noFill/>
          </p:spPr>
        </p:pic>
        <p:pic>
          <p:nvPicPr>
            <p:cNvPr id="5243" name="Picture 123" descr="edit1"/>
            <p:cNvPicPr>
              <a:picLocks noChangeAspect="1" noChangeArrowheads="1"/>
            </p:cNvPicPr>
            <p:nvPr/>
          </p:nvPicPr>
          <p:blipFill>
            <a:blip r:embed="rId28" cstate="print"/>
            <a:srcRect/>
            <a:stretch>
              <a:fillRect/>
            </a:stretch>
          </p:blipFill>
          <p:spPr bwMode="auto">
            <a:xfrm>
              <a:off x="1356" y="2303"/>
              <a:ext cx="288" cy="980"/>
            </a:xfrm>
            <a:prstGeom prst="rect">
              <a:avLst/>
            </a:prstGeom>
            <a:noFill/>
          </p:spPr>
        </p:pic>
        <p:pic>
          <p:nvPicPr>
            <p:cNvPr id="5244" name="Picture 124" descr="edit14"/>
            <p:cNvPicPr>
              <a:picLocks noChangeAspect="1" noChangeArrowheads="1"/>
            </p:cNvPicPr>
            <p:nvPr/>
          </p:nvPicPr>
          <p:blipFill>
            <a:blip r:embed="rId8" cstate="print"/>
            <a:srcRect/>
            <a:stretch>
              <a:fillRect/>
            </a:stretch>
          </p:blipFill>
          <p:spPr bwMode="auto">
            <a:xfrm>
              <a:off x="1288" y="2269"/>
              <a:ext cx="332" cy="1014"/>
            </a:xfrm>
            <a:prstGeom prst="rect">
              <a:avLst/>
            </a:prstGeom>
            <a:noFill/>
          </p:spPr>
        </p:pic>
        <p:pic>
          <p:nvPicPr>
            <p:cNvPr id="5245" name="Picture 125" descr="edit17"/>
            <p:cNvPicPr>
              <a:picLocks noChangeAspect="1" noChangeArrowheads="1"/>
            </p:cNvPicPr>
            <p:nvPr/>
          </p:nvPicPr>
          <p:blipFill>
            <a:blip r:embed="rId9" cstate="print"/>
            <a:srcRect/>
            <a:stretch>
              <a:fillRect/>
            </a:stretch>
          </p:blipFill>
          <p:spPr bwMode="auto">
            <a:xfrm>
              <a:off x="1286" y="2265"/>
              <a:ext cx="344" cy="1000"/>
            </a:xfrm>
            <a:prstGeom prst="rect">
              <a:avLst/>
            </a:prstGeom>
            <a:noFill/>
          </p:spPr>
        </p:pic>
        <p:pic>
          <p:nvPicPr>
            <p:cNvPr id="5246" name="Picture 126" descr="edit5"/>
            <p:cNvPicPr>
              <a:picLocks noChangeAspect="1" noChangeArrowheads="1"/>
            </p:cNvPicPr>
            <p:nvPr/>
          </p:nvPicPr>
          <p:blipFill>
            <a:blip r:embed="rId18" cstate="print"/>
            <a:srcRect/>
            <a:stretch>
              <a:fillRect/>
            </a:stretch>
          </p:blipFill>
          <p:spPr bwMode="auto">
            <a:xfrm>
              <a:off x="1001" y="2853"/>
              <a:ext cx="364" cy="1066"/>
            </a:xfrm>
            <a:prstGeom prst="rect">
              <a:avLst/>
            </a:prstGeom>
            <a:noFill/>
          </p:spPr>
        </p:pic>
        <p:pic>
          <p:nvPicPr>
            <p:cNvPr id="5247" name="Picture 127" descr="edit13"/>
            <p:cNvPicPr>
              <a:picLocks noChangeAspect="1" noChangeArrowheads="1"/>
            </p:cNvPicPr>
            <p:nvPr/>
          </p:nvPicPr>
          <p:blipFill>
            <a:blip r:embed="rId24" cstate="print"/>
            <a:srcRect/>
            <a:stretch>
              <a:fillRect/>
            </a:stretch>
          </p:blipFill>
          <p:spPr bwMode="auto">
            <a:xfrm>
              <a:off x="4937" y="2796"/>
              <a:ext cx="336" cy="958"/>
            </a:xfrm>
            <a:prstGeom prst="rect">
              <a:avLst/>
            </a:prstGeom>
            <a:noFill/>
          </p:spPr>
        </p:pic>
        <p:pic>
          <p:nvPicPr>
            <p:cNvPr id="5248" name="Picture 128" descr="edit1"/>
            <p:cNvPicPr>
              <a:picLocks noChangeAspect="1" noChangeArrowheads="1"/>
            </p:cNvPicPr>
            <p:nvPr/>
          </p:nvPicPr>
          <p:blipFill>
            <a:blip r:embed="rId28" cstate="print"/>
            <a:srcRect/>
            <a:stretch>
              <a:fillRect/>
            </a:stretch>
          </p:blipFill>
          <p:spPr bwMode="auto">
            <a:xfrm>
              <a:off x="5124" y="2720"/>
              <a:ext cx="288" cy="980"/>
            </a:xfrm>
            <a:prstGeom prst="rect">
              <a:avLst/>
            </a:prstGeom>
            <a:noFill/>
          </p:spPr>
        </p:pic>
        <p:pic>
          <p:nvPicPr>
            <p:cNvPr id="5249" name="Picture 129" descr="edit10"/>
            <p:cNvPicPr>
              <a:picLocks noChangeAspect="1" noChangeArrowheads="1"/>
            </p:cNvPicPr>
            <p:nvPr/>
          </p:nvPicPr>
          <p:blipFill>
            <a:blip r:embed="rId31" cstate="print"/>
            <a:srcRect/>
            <a:stretch>
              <a:fillRect/>
            </a:stretch>
          </p:blipFill>
          <p:spPr bwMode="auto">
            <a:xfrm>
              <a:off x="4876" y="2659"/>
              <a:ext cx="456" cy="1086"/>
            </a:xfrm>
            <a:prstGeom prst="rect">
              <a:avLst/>
            </a:prstGeom>
            <a:noFill/>
          </p:spPr>
        </p:pic>
        <p:pic>
          <p:nvPicPr>
            <p:cNvPr id="5250" name="Picture 130" descr="edit14"/>
            <p:cNvPicPr>
              <a:picLocks noChangeAspect="1" noChangeArrowheads="1"/>
            </p:cNvPicPr>
            <p:nvPr/>
          </p:nvPicPr>
          <p:blipFill>
            <a:blip r:embed="rId8" cstate="print"/>
            <a:srcRect/>
            <a:stretch>
              <a:fillRect/>
            </a:stretch>
          </p:blipFill>
          <p:spPr bwMode="auto">
            <a:xfrm>
              <a:off x="5056" y="2686"/>
              <a:ext cx="332" cy="1014"/>
            </a:xfrm>
            <a:prstGeom prst="rect">
              <a:avLst/>
            </a:prstGeom>
            <a:noFill/>
          </p:spPr>
        </p:pic>
        <p:pic>
          <p:nvPicPr>
            <p:cNvPr id="5251" name="Picture 131" descr="edit17"/>
            <p:cNvPicPr>
              <a:picLocks noChangeAspect="1" noChangeArrowheads="1"/>
            </p:cNvPicPr>
            <p:nvPr/>
          </p:nvPicPr>
          <p:blipFill>
            <a:blip r:embed="rId9" cstate="print"/>
            <a:srcRect/>
            <a:stretch>
              <a:fillRect/>
            </a:stretch>
          </p:blipFill>
          <p:spPr bwMode="auto">
            <a:xfrm>
              <a:off x="5193" y="2840"/>
              <a:ext cx="344" cy="1000"/>
            </a:xfrm>
            <a:prstGeom prst="rect">
              <a:avLst/>
            </a:prstGeom>
            <a:noFill/>
          </p:spPr>
        </p:pic>
        <p:pic>
          <p:nvPicPr>
            <p:cNvPr id="5252" name="Picture 132" descr="edit4"/>
            <p:cNvPicPr>
              <a:picLocks noChangeAspect="1" noChangeArrowheads="1"/>
            </p:cNvPicPr>
            <p:nvPr/>
          </p:nvPicPr>
          <p:blipFill>
            <a:blip r:embed="rId10" cstate="print"/>
            <a:srcRect/>
            <a:stretch>
              <a:fillRect/>
            </a:stretch>
          </p:blipFill>
          <p:spPr bwMode="auto">
            <a:xfrm>
              <a:off x="4485" y="2766"/>
              <a:ext cx="298" cy="898"/>
            </a:xfrm>
            <a:prstGeom prst="rect">
              <a:avLst/>
            </a:prstGeom>
            <a:noFill/>
          </p:spPr>
        </p:pic>
        <p:pic>
          <p:nvPicPr>
            <p:cNvPr id="5253" name="Picture 133" descr="edit8"/>
            <p:cNvPicPr>
              <a:picLocks noChangeAspect="1" noChangeArrowheads="1"/>
            </p:cNvPicPr>
            <p:nvPr/>
          </p:nvPicPr>
          <p:blipFill>
            <a:blip r:embed="rId11" cstate="print"/>
            <a:srcRect/>
            <a:stretch>
              <a:fillRect/>
            </a:stretch>
          </p:blipFill>
          <p:spPr bwMode="auto">
            <a:xfrm>
              <a:off x="4802" y="2774"/>
              <a:ext cx="312" cy="912"/>
            </a:xfrm>
            <a:prstGeom prst="rect">
              <a:avLst/>
            </a:prstGeom>
            <a:noFill/>
          </p:spPr>
        </p:pic>
        <p:pic>
          <p:nvPicPr>
            <p:cNvPr id="5254" name="Picture 134" descr="edit14"/>
            <p:cNvPicPr>
              <a:picLocks noChangeAspect="1" noChangeArrowheads="1"/>
            </p:cNvPicPr>
            <p:nvPr/>
          </p:nvPicPr>
          <p:blipFill>
            <a:blip r:embed="rId25" cstate="print"/>
            <a:srcRect/>
            <a:stretch>
              <a:fillRect/>
            </a:stretch>
          </p:blipFill>
          <p:spPr bwMode="auto">
            <a:xfrm>
              <a:off x="3606" y="2795"/>
              <a:ext cx="300" cy="916"/>
            </a:xfrm>
            <a:prstGeom prst="rect">
              <a:avLst/>
            </a:prstGeom>
            <a:noFill/>
          </p:spPr>
        </p:pic>
        <p:pic>
          <p:nvPicPr>
            <p:cNvPr id="5255" name="Picture 135" descr="edit7"/>
            <p:cNvPicPr>
              <a:picLocks noChangeAspect="1" noChangeArrowheads="1"/>
            </p:cNvPicPr>
            <p:nvPr/>
          </p:nvPicPr>
          <p:blipFill>
            <a:blip r:embed="rId12" cstate="print"/>
            <a:srcRect/>
            <a:stretch>
              <a:fillRect/>
            </a:stretch>
          </p:blipFill>
          <p:spPr bwMode="auto">
            <a:xfrm>
              <a:off x="4185" y="2671"/>
              <a:ext cx="414" cy="988"/>
            </a:xfrm>
            <a:prstGeom prst="rect">
              <a:avLst/>
            </a:prstGeom>
            <a:noFill/>
          </p:spPr>
        </p:pic>
        <p:pic>
          <p:nvPicPr>
            <p:cNvPr id="5256" name="Picture 136" descr="edit3"/>
            <p:cNvPicPr>
              <a:picLocks noChangeAspect="1" noChangeArrowheads="1"/>
            </p:cNvPicPr>
            <p:nvPr/>
          </p:nvPicPr>
          <p:blipFill>
            <a:blip r:embed="rId13" cstate="print"/>
            <a:srcRect/>
            <a:stretch>
              <a:fillRect/>
            </a:stretch>
          </p:blipFill>
          <p:spPr bwMode="auto">
            <a:xfrm>
              <a:off x="3802" y="2655"/>
              <a:ext cx="346" cy="1054"/>
            </a:xfrm>
            <a:prstGeom prst="rect">
              <a:avLst/>
            </a:prstGeom>
            <a:noFill/>
          </p:spPr>
        </p:pic>
        <p:pic>
          <p:nvPicPr>
            <p:cNvPr id="5257" name="Picture 137" descr="edit1"/>
            <p:cNvPicPr>
              <a:picLocks noChangeAspect="1" noChangeArrowheads="1"/>
            </p:cNvPicPr>
            <p:nvPr/>
          </p:nvPicPr>
          <p:blipFill>
            <a:blip r:embed="rId14" cstate="print"/>
            <a:srcRect/>
            <a:stretch>
              <a:fillRect/>
            </a:stretch>
          </p:blipFill>
          <p:spPr bwMode="auto">
            <a:xfrm>
              <a:off x="3989" y="2580"/>
              <a:ext cx="260" cy="884"/>
            </a:xfrm>
            <a:prstGeom prst="rect">
              <a:avLst/>
            </a:prstGeom>
            <a:noFill/>
          </p:spPr>
        </p:pic>
        <p:pic>
          <p:nvPicPr>
            <p:cNvPr id="5258" name="Picture 138" descr="edit3"/>
            <p:cNvPicPr>
              <a:picLocks noChangeAspect="1" noChangeArrowheads="1"/>
            </p:cNvPicPr>
            <p:nvPr/>
          </p:nvPicPr>
          <p:blipFill>
            <a:blip r:embed="rId15" cstate="print"/>
            <a:srcRect/>
            <a:stretch>
              <a:fillRect/>
            </a:stretch>
          </p:blipFill>
          <p:spPr bwMode="auto">
            <a:xfrm>
              <a:off x="4349" y="2563"/>
              <a:ext cx="312" cy="952"/>
            </a:xfrm>
            <a:prstGeom prst="rect">
              <a:avLst/>
            </a:prstGeom>
            <a:noFill/>
          </p:spPr>
        </p:pic>
        <p:pic>
          <p:nvPicPr>
            <p:cNvPr id="5259" name="Picture 139" descr="edit5"/>
            <p:cNvPicPr>
              <a:picLocks noChangeAspect="1" noChangeArrowheads="1"/>
            </p:cNvPicPr>
            <p:nvPr/>
          </p:nvPicPr>
          <p:blipFill>
            <a:blip r:embed="rId16" cstate="print"/>
            <a:srcRect/>
            <a:stretch>
              <a:fillRect/>
            </a:stretch>
          </p:blipFill>
          <p:spPr bwMode="auto">
            <a:xfrm>
              <a:off x="4739" y="2567"/>
              <a:ext cx="328" cy="962"/>
            </a:xfrm>
            <a:prstGeom prst="rect">
              <a:avLst/>
            </a:prstGeom>
            <a:noFill/>
          </p:spPr>
        </p:pic>
        <p:pic>
          <p:nvPicPr>
            <p:cNvPr id="5260" name="Picture 140" descr="edit17"/>
            <p:cNvPicPr>
              <a:picLocks noChangeAspect="1" noChangeArrowheads="1"/>
            </p:cNvPicPr>
            <p:nvPr/>
          </p:nvPicPr>
          <p:blipFill>
            <a:blip r:embed="rId5" cstate="print"/>
            <a:srcRect/>
            <a:stretch>
              <a:fillRect/>
            </a:stretch>
          </p:blipFill>
          <p:spPr bwMode="auto">
            <a:xfrm>
              <a:off x="3922" y="2543"/>
              <a:ext cx="310" cy="902"/>
            </a:xfrm>
            <a:prstGeom prst="rect">
              <a:avLst/>
            </a:prstGeom>
            <a:noFill/>
          </p:spPr>
        </p:pic>
        <p:pic>
          <p:nvPicPr>
            <p:cNvPr id="5261" name="Picture 141" descr="edit6"/>
            <p:cNvPicPr>
              <a:picLocks noChangeAspect="1" noChangeArrowheads="1"/>
            </p:cNvPicPr>
            <p:nvPr/>
          </p:nvPicPr>
          <p:blipFill>
            <a:blip r:embed="rId17" cstate="print"/>
            <a:srcRect/>
            <a:stretch>
              <a:fillRect/>
            </a:stretch>
          </p:blipFill>
          <p:spPr bwMode="auto">
            <a:xfrm>
              <a:off x="4150" y="2478"/>
              <a:ext cx="334" cy="1062"/>
            </a:xfrm>
            <a:prstGeom prst="rect">
              <a:avLst/>
            </a:prstGeom>
            <a:noFill/>
          </p:spPr>
        </p:pic>
        <p:pic>
          <p:nvPicPr>
            <p:cNvPr id="5262" name="Picture 142" descr="edit9"/>
            <p:cNvPicPr>
              <a:picLocks noChangeAspect="1" noChangeArrowheads="1"/>
            </p:cNvPicPr>
            <p:nvPr/>
          </p:nvPicPr>
          <p:blipFill>
            <a:blip r:embed="rId30" cstate="print"/>
            <a:srcRect/>
            <a:stretch>
              <a:fillRect/>
            </a:stretch>
          </p:blipFill>
          <p:spPr bwMode="auto">
            <a:xfrm>
              <a:off x="3840" y="2731"/>
              <a:ext cx="310" cy="1062"/>
            </a:xfrm>
            <a:prstGeom prst="rect">
              <a:avLst/>
            </a:prstGeom>
            <a:noFill/>
          </p:spPr>
        </p:pic>
        <p:pic>
          <p:nvPicPr>
            <p:cNvPr id="5263" name="Picture 143" descr="edit5"/>
            <p:cNvPicPr>
              <a:picLocks noChangeAspect="1" noChangeArrowheads="1"/>
            </p:cNvPicPr>
            <p:nvPr/>
          </p:nvPicPr>
          <p:blipFill>
            <a:blip r:embed="rId18" cstate="print"/>
            <a:srcRect/>
            <a:stretch>
              <a:fillRect/>
            </a:stretch>
          </p:blipFill>
          <p:spPr bwMode="auto">
            <a:xfrm>
              <a:off x="4332" y="2976"/>
              <a:ext cx="364" cy="1066"/>
            </a:xfrm>
            <a:prstGeom prst="rect">
              <a:avLst/>
            </a:prstGeom>
            <a:noFill/>
          </p:spPr>
        </p:pic>
        <p:pic>
          <p:nvPicPr>
            <p:cNvPr id="5264" name="Picture 144" descr="EDIT15"/>
            <p:cNvPicPr>
              <a:picLocks noChangeAspect="1" noChangeArrowheads="1"/>
            </p:cNvPicPr>
            <p:nvPr/>
          </p:nvPicPr>
          <p:blipFill>
            <a:blip r:embed="rId19" cstate="print"/>
            <a:srcRect/>
            <a:stretch>
              <a:fillRect/>
            </a:stretch>
          </p:blipFill>
          <p:spPr bwMode="auto">
            <a:xfrm>
              <a:off x="4830" y="2840"/>
              <a:ext cx="390" cy="1106"/>
            </a:xfrm>
            <a:prstGeom prst="rect">
              <a:avLst/>
            </a:prstGeom>
            <a:noFill/>
          </p:spPr>
        </p:pic>
        <p:pic>
          <p:nvPicPr>
            <p:cNvPr id="5265" name="Picture 145" descr="edit14"/>
            <p:cNvPicPr>
              <a:picLocks noChangeAspect="1" noChangeArrowheads="1"/>
            </p:cNvPicPr>
            <p:nvPr/>
          </p:nvPicPr>
          <p:blipFill>
            <a:blip r:embed="rId25" cstate="print"/>
            <a:srcRect/>
            <a:stretch>
              <a:fillRect/>
            </a:stretch>
          </p:blipFill>
          <p:spPr bwMode="auto">
            <a:xfrm>
              <a:off x="1429" y="2840"/>
              <a:ext cx="300" cy="916"/>
            </a:xfrm>
            <a:prstGeom prst="rect">
              <a:avLst/>
            </a:prstGeom>
            <a:noFill/>
          </p:spPr>
        </p:pic>
        <p:pic>
          <p:nvPicPr>
            <p:cNvPr id="5266" name="Picture 146" descr="edit8"/>
            <p:cNvPicPr>
              <a:picLocks noChangeAspect="1" noChangeArrowheads="1"/>
            </p:cNvPicPr>
            <p:nvPr/>
          </p:nvPicPr>
          <p:blipFill>
            <a:blip r:embed="rId37" cstate="print"/>
            <a:srcRect/>
            <a:stretch>
              <a:fillRect/>
            </a:stretch>
          </p:blipFill>
          <p:spPr bwMode="auto">
            <a:xfrm>
              <a:off x="3243" y="2750"/>
              <a:ext cx="346" cy="1010"/>
            </a:xfrm>
            <a:prstGeom prst="rect">
              <a:avLst/>
            </a:prstGeom>
            <a:noFill/>
          </p:spPr>
        </p:pic>
      </p:grpSp>
      <p:pic>
        <p:nvPicPr>
          <p:cNvPr id="5267" name="Picture 147" descr="edit4"/>
          <p:cNvPicPr>
            <a:picLocks noChangeAspect="1" noChangeArrowheads="1"/>
          </p:cNvPicPr>
          <p:nvPr/>
        </p:nvPicPr>
        <p:blipFill>
          <a:blip r:embed="rId38" cstate="print"/>
          <a:srcRect/>
          <a:stretch>
            <a:fillRect/>
          </a:stretch>
        </p:blipFill>
        <p:spPr bwMode="auto">
          <a:xfrm>
            <a:off x="2415495" y="3751691"/>
            <a:ext cx="750887" cy="2260600"/>
          </a:xfrm>
          <a:prstGeom prst="rect">
            <a:avLst/>
          </a:prstGeom>
          <a:noFill/>
        </p:spPr>
      </p:pic>
      <p:pic>
        <p:nvPicPr>
          <p:cNvPr id="5268" name="Picture 148" descr="edit8"/>
          <p:cNvPicPr>
            <a:picLocks noChangeAspect="1" noChangeArrowheads="1"/>
          </p:cNvPicPr>
          <p:nvPr/>
        </p:nvPicPr>
        <p:blipFill>
          <a:blip r:embed="rId39" cstate="print"/>
          <a:srcRect/>
          <a:stretch>
            <a:fillRect/>
          </a:stretch>
        </p:blipFill>
        <p:spPr bwMode="auto">
          <a:xfrm>
            <a:off x="2915557" y="3780266"/>
            <a:ext cx="811213" cy="2373313"/>
          </a:xfrm>
          <a:prstGeom prst="rect">
            <a:avLst/>
          </a:prstGeom>
          <a:noFill/>
        </p:spPr>
      </p:pic>
      <p:pic>
        <p:nvPicPr>
          <p:cNvPr id="5269" name="Picture 149" descr="edit13"/>
          <p:cNvPicPr>
            <a:picLocks noChangeAspect="1" noChangeArrowheads="1"/>
          </p:cNvPicPr>
          <p:nvPr/>
        </p:nvPicPr>
        <p:blipFill>
          <a:blip r:embed="rId40" cstate="print"/>
          <a:srcRect/>
          <a:stretch>
            <a:fillRect/>
          </a:stretch>
        </p:blipFill>
        <p:spPr bwMode="auto">
          <a:xfrm>
            <a:off x="286657" y="3589766"/>
            <a:ext cx="850900" cy="2422525"/>
          </a:xfrm>
          <a:prstGeom prst="rect">
            <a:avLst/>
          </a:prstGeom>
          <a:noFill/>
        </p:spPr>
      </p:pic>
      <p:pic>
        <p:nvPicPr>
          <p:cNvPr id="5270" name="Picture 150" descr="edit14"/>
          <p:cNvPicPr>
            <a:picLocks noChangeAspect="1" noChangeArrowheads="1"/>
          </p:cNvPicPr>
          <p:nvPr/>
        </p:nvPicPr>
        <p:blipFill>
          <a:blip r:embed="rId41" cstate="print"/>
          <a:srcRect/>
          <a:stretch>
            <a:fillRect/>
          </a:stretch>
        </p:blipFill>
        <p:spPr bwMode="auto">
          <a:xfrm>
            <a:off x="1005795" y="3780266"/>
            <a:ext cx="757237" cy="2305050"/>
          </a:xfrm>
          <a:prstGeom prst="rect">
            <a:avLst/>
          </a:prstGeom>
          <a:noFill/>
        </p:spPr>
      </p:pic>
      <p:sp>
        <p:nvSpPr>
          <p:cNvPr id="5273" name="Text Box 153"/>
          <p:cNvSpPr txBox="1">
            <a:spLocks noChangeArrowheads="1"/>
          </p:cNvSpPr>
          <p:nvPr/>
        </p:nvSpPr>
        <p:spPr bwMode="auto">
          <a:xfrm>
            <a:off x="3779838" y="2995613"/>
            <a:ext cx="1295400" cy="1311275"/>
          </a:xfrm>
          <a:prstGeom prst="rect">
            <a:avLst/>
          </a:prstGeom>
          <a:noFill/>
          <a:ln w="9525">
            <a:noFill/>
            <a:miter lim="800000"/>
            <a:headEnd/>
            <a:tailEnd/>
          </a:ln>
          <a:effectLst/>
        </p:spPr>
        <p:txBody>
          <a:bodyPr>
            <a:spAutoFit/>
          </a:bodyPr>
          <a:lstStyle/>
          <a:p>
            <a:pPr>
              <a:spcBef>
                <a:spcPct val="50000"/>
              </a:spcBef>
            </a:pPr>
            <a:r>
              <a:rPr lang="en-GB" sz="8000"/>
              <a:t>=</a:t>
            </a:r>
            <a:endParaRPr lang="en-US" sz="8000"/>
          </a:p>
        </p:txBody>
      </p:sp>
      <p:sp>
        <p:nvSpPr>
          <p:cNvPr id="5274" name="Text Box 154"/>
          <p:cNvSpPr txBox="1">
            <a:spLocks noChangeArrowheads="1"/>
          </p:cNvSpPr>
          <p:nvPr/>
        </p:nvSpPr>
        <p:spPr bwMode="auto">
          <a:xfrm>
            <a:off x="377981" y="1871538"/>
            <a:ext cx="8424863" cy="830997"/>
          </a:xfrm>
          <a:prstGeom prst="rect">
            <a:avLst/>
          </a:prstGeom>
          <a:noFill/>
          <a:ln w="9525">
            <a:noFill/>
            <a:miter lim="800000"/>
            <a:headEnd/>
            <a:tailEnd/>
          </a:ln>
          <a:effectLst/>
        </p:spPr>
        <p:txBody>
          <a:bodyPr>
            <a:spAutoFit/>
          </a:bodyPr>
          <a:lstStyle/>
          <a:p>
            <a:pPr algn="ctr">
              <a:spcBef>
                <a:spcPct val="50000"/>
              </a:spcBef>
            </a:pPr>
            <a:r>
              <a:rPr lang="en-GB" sz="2400" b="0" dirty="0">
                <a:solidFill>
                  <a:schemeClr val="tx1"/>
                </a:solidFill>
                <a:latin typeface="Comic Sans MS" panose="030F0702030302020204" pitchFamily="66" charset="0"/>
              </a:rPr>
              <a:t>If your sample is representative then you can generalise the results of your study to the wider population. </a:t>
            </a:r>
            <a:endParaRPr lang="en-US" sz="2400" b="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style>
          <a:lnRef idx="2">
            <a:schemeClr val="accent2"/>
          </a:lnRef>
          <a:fillRef idx="1">
            <a:schemeClr val="lt1"/>
          </a:fillRef>
          <a:effectRef idx="0">
            <a:schemeClr val="accent2"/>
          </a:effectRef>
          <a:fontRef idx="minor">
            <a:schemeClr val="dk1"/>
          </a:fontRef>
        </p:style>
        <p:txBody>
          <a:bodyPr/>
          <a:lstStyle/>
          <a:p>
            <a:r>
              <a:rPr lang="en-GB" sz="4000" dirty="0" smtClean="0">
                <a:solidFill>
                  <a:schemeClr val="tx1"/>
                </a:solidFill>
                <a:latin typeface="Comic Sans MS" panose="030F0702030302020204" pitchFamily="66" charset="0"/>
              </a:rPr>
              <a:t>Why do we need sampling?</a:t>
            </a:r>
            <a:endParaRPr lang="en-GB" sz="4000" dirty="0">
              <a:solidFill>
                <a:schemeClr val="tx1"/>
              </a:solidFill>
              <a:latin typeface="Comic Sans MS" panose="030F0702030302020204" pitchFamily="66" charset="0"/>
            </a:endParaRPr>
          </a:p>
        </p:txBody>
      </p:sp>
      <p:sp>
        <p:nvSpPr>
          <p:cNvPr id="4" name="Content Placeholder 2"/>
          <p:cNvSpPr>
            <a:spLocks noGrp="1"/>
          </p:cNvSpPr>
          <p:nvPr>
            <p:ph idx="1"/>
          </p:nvPr>
        </p:nvSpPr>
        <p:spPr/>
        <p:txBody>
          <a:bodyPr/>
          <a:lstStyle/>
          <a:p>
            <a:pPr eaLnBrk="1" hangingPunct="1"/>
            <a:r>
              <a:rPr lang="en-GB" sz="2800" dirty="0" smtClean="0">
                <a:latin typeface="Comic Sans MS" panose="030F0702030302020204" pitchFamily="66" charset="0"/>
              </a:rPr>
              <a:t>In research one of the most important issues is that the results should be representative of the population.</a:t>
            </a:r>
          </a:p>
          <a:p>
            <a:pPr eaLnBrk="1" hangingPunct="1"/>
            <a:r>
              <a:rPr lang="en-GB" sz="2800" dirty="0" smtClean="0">
                <a:latin typeface="Comic Sans MS" panose="030F0702030302020204" pitchFamily="66" charset="0"/>
              </a:rPr>
              <a:t>Population is the group from whom the sample is drawn.</a:t>
            </a:r>
          </a:p>
          <a:p>
            <a:pPr eaLnBrk="1" hangingPunct="1"/>
            <a:r>
              <a:rPr lang="en-GB" sz="2800" dirty="0" smtClean="0">
                <a:latin typeface="Comic Sans MS" panose="030F0702030302020204" pitchFamily="66" charset="0"/>
              </a:rPr>
              <a:t>Not possible to test everyone – so we use a sample.</a:t>
            </a:r>
          </a:p>
          <a:p>
            <a:pPr eaLnBrk="1" hangingPunct="1"/>
            <a:r>
              <a:rPr lang="en-GB" sz="2800" dirty="0" smtClean="0">
                <a:latin typeface="Comic Sans MS" panose="030F0702030302020204" pitchFamily="66" charset="0"/>
              </a:rPr>
              <a:t>Psychologists choose people who are representative of the population. </a:t>
            </a:r>
          </a:p>
          <a:p>
            <a:pPr eaLnBrk="1" hangingPunct="1">
              <a:buFont typeface="Arial" charset="0"/>
              <a:buNone/>
            </a:pPr>
            <a:endParaRPr lang="en-GB" dirty="0" smtClean="0">
              <a:solidFill>
                <a:srgbClr val="FF0000"/>
              </a:solidFill>
            </a:endParaRPr>
          </a:p>
        </p:txBody>
      </p:sp>
      <p:grpSp>
        <p:nvGrpSpPr>
          <p:cNvPr id="5" name="Group 13"/>
          <p:cNvGrpSpPr>
            <a:grpSpLocks/>
          </p:cNvGrpSpPr>
          <p:nvPr/>
        </p:nvGrpSpPr>
        <p:grpSpPr bwMode="auto">
          <a:xfrm>
            <a:off x="6574564" y="5249556"/>
            <a:ext cx="2374900" cy="1368425"/>
            <a:chOff x="1691680" y="1772816"/>
            <a:chExt cx="2088232" cy="1178788"/>
          </a:xfrm>
        </p:grpSpPr>
        <p:pic>
          <p:nvPicPr>
            <p:cNvPr id="6" name="Picture 2"/>
            <p:cNvPicPr>
              <a:picLocks noChangeAspect="1" noChangeArrowheads="1"/>
            </p:cNvPicPr>
            <p:nvPr/>
          </p:nvPicPr>
          <p:blipFill>
            <a:blip r:embed="rId2" cstate="print"/>
            <a:srcRect l="72382" t="67786" r="15369" b="11330"/>
            <a:stretch>
              <a:fillRect/>
            </a:stretch>
          </p:blipFill>
          <p:spPr bwMode="auto">
            <a:xfrm rot="5400000">
              <a:off x="2290418" y="1462110"/>
              <a:ext cx="890756" cy="2088232"/>
            </a:xfrm>
            <a:prstGeom prst="rect">
              <a:avLst/>
            </a:prstGeom>
            <a:noFill/>
            <a:ln w="9525">
              <a:noFill/>
              <a:miter lim="800000"/>
              <a:headEnd/>
              <a:tailEnd/>
            </a:ln>
          </p:spPr>
        </p:pic>
        <p:sp>
          <p:nvSpPr>
            <p:cNvPr id="7" name="TextBox 8"/>
            <p:cNvSpPr txBox="1">
              <a:spLocks noChangeArrowheads="1"/>
            </p:cNvSpPr>
            <p:nvPr/>
          </p:nvSpPr>
          <p:spPr bwMode="auto">
            <a:xfrm>
              <a:off x="1907704" y="1772816"/>
              <a:ext cx="1656184" cy="291637"/>
            </a:xfrm>
            <a:prstGeom prst="rect">
              <a:avLst/>
            </a:prstGeom>
            <a:noFill/>
            <a:ln w="9525">
              <a:noFill/>
              <a:miter lim="800000"/>
              <a:headEnd/>
              <a:tailEnd/>
            </a:ln>
          </p:spPr>
          <p:txBody>
            <a:bodyPr>
              <a:spAutoFit/>
            </a:bodyPr>
            <a:lstStyle/>
            <a:p>
              <a:pPr algn="ctr"/>
              <a:r>
                <a:rPr lang="en-GB" sz="1600" b="1" dirty="0">
                  <a:solidFill>
                    <a:srgbClr val="FF0000"/>
                  </a:solidFill>
                  <a:latin typeface="Comic Sans MS" pitchFamily="66" charset="0"/>
                </a:rPr>
                <a:t>REVVING UP</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edit4"/>
          <p:cNvPicPr>
            <a:picLocks noChangeAspect="1" noChangeArrowheads="1"/>
          </p:cNvPicPr>
          <p:nvPr/>
        </p:nvPicPr>
        <p:blipFill>
          <a:blip r:embed="rId2" cstate="print"/>
          <a:srcRect/>
          <a:stretch>
            <a:fillRect/>
          </a:stretch>
        </p:blipFill>
        <p:spPr bwMode="auto">
          <a:xfrm>
            <a:off x="6491288" y="2060575"/>
            <a:ext cx="546100" cy="1646238"/>
          </a:xfrm>
          <a:prstGeom prst="rect">
            <a:avLst/>
          </a:prstGeom>
          <a:noFill/>
        </p:spPr>
      </p:pic>
      <p:sp>
        <p:nvSpPr>
          <p:cNvPr id="8196" name="WordArt 4"/>
          <p:cNvSpPr>
            <a:spLocks noChangeArrowheads="1" noChangeShapeType="1" noTextEdit="1"/>
          </p:cNvSpPr>
          <p:nvPr/>
        </p:nvSpPr>
        <p:spPr bwMode="auto">
          <a:xfrm>
            <a:off x="539750" y="188913"/>
            <a:ext cx="8137525" cy="1008062"/>
          </a:xfrm>
          <a:prstGeom prst="rect">
            <a:avLst/>
          </a:prstGeom>
        </p:spPr>
        <p:txBody>
          <a:bodyPr wrap="none" fromWordArt="1">
            <a:prstTxWarp prst="textDeflate">
              <a:avLst>
                <a:gd name="adj" fmla="val 26227"/>
              </a:avLst>
            </a:prstTxWarp>
          </a:bodyPr>
          <a:lstStyle/>
          <a:p>
            <a:pPr algn="ctr"/>
            <a:r>
              <a:rPr lang="en-GB" sz="3600" kern="10">
                <a:ln w="15875">
                  <a:solidFill>
                    <a:srgbClr val="000000"/>
                  </a:solidFill>
                  <a:round/>
                  <a:headEnd/>
                  <a:tailEnd/>
                </a:ln>
                <a:solidFill>
                  <a:srgbClr val="FFFF00"/>
                </a:solidFill>
                <a:effectLst>
                  <a:outerShdw dist="53882" dir="2700000" algn="ctr" rotWithShape="0">
                    <a:schemeClr val="tx1"/>
                  </a:outerShdw>
                </a:effectLst>
                <a:latin typeface="Impact"/>
              </a:rPr>
              <a:t>Opportunity Sampling</a:t>
            </a:r>
          </a:p>
        </p:txBody>
      </p:sp>
      <p:sp>
        <p:nvSpPr>
          <p:cNvPr id="8197" name="Text Box 5"/>
          <p:cNvSpPr txBox="1">
            <a:spLocks noChangeArrowheads="1"/>
          </p:cNvSpPr>
          <p:nvPr/>
        </p:nvSpPr>
        <p:spPr bwMode="auto">
          <a:xfrm>
            <a:off x="353786" y="4514850"/>
            <a:ext cx="8323489" cy="1938992"/>
          </a:xfrm>
          <a:prstGeom prst="rect">
            <a:avLst/>
          </a:prstGeom>
          <a:noFill/>
          <a:ln w="9525">
            <a:noFill/>
            <a:miter lim="800000"/>
            <a:headEnd/>
            <a:tailEnd/>
          </a:ln>
          <a:effectLst/>
        </p:spPr>
        <p:txBody>
          <a:bodyPr wrap="square">
            <a:spAutoFit/>
          </a:bodyPr>
          <a:lstStyle/>
          <a:p>
            <a:pPr algn="ctr">
              <a:spcBef>
                <a:spcPct val="50000"/>
              </a:spcBef>
            </a:pPr>
            <a:r>
              <a:rPr lang="en-GB" sz="2400" dirty="0">
                <a:solidFill>
                  <a:schemeClr val="tx1"/>
                </a:solidFill>
                <a:latin typeface="Comic Sans MS" panose="030F0702030302020204" pitchFamily="66" charset="0"/>
              </a:rPr>
              <a:t>Opportunity sampling is the sampling technique most used by psychology students. This is the easiest, most common and cheapest method of sampling. It is simply about making use of the people that are readily available to you and willing to participate. </a:t>
            </a:r>
            <a:endParaRPr lang="en-US" sz="2400" dirty="0">
              <a:solidFill>
                <a:schemeClr val="tx1"/>
              </a:solidFill>
              <a:latin typeface="Comic Sans MS" panose="030F0702030302020204" pitchFamily="66" charset="0"/>
            </a:endParaRPr>
          </a:p>
        </p:txBody>
      </p:sp>
      <p:pic>
        <p:nvPicPr>
          <p:cNvPr id="8199" name="Picture 7" descr="edit1"/>
          <p:cNvPicPr>
            <a:picLocks noChangeAspect="1" noChangeArrowheads="1"/>
          </p:cNvPicPr>
          <p:nvPr/>
        </p:nvPicPr>
        <p:blipFill>
          <a:blip r:embed="rId3" cstate="print"/>
          <a:srcRect/>
          <a:stretch>
            <a:fillRect/>
          </a:stretch>
        </p:blipFill>
        <p:spPr bwMode="auto">
          <a:xfrm>
            <a:off x="5910263" y="2060575"/>
            <a:ext cx="487362" cy="1655763"/>
          </a:xfrm>
          <a:prstGeom prst="rect">
            <a:avLst/>
          </a:prstGeom>
          <a:noFill/>
        </p:spPr>
      </p:pic>
      <p:pic>
        <p:nvPicPr>
          <p:cNvPr id="8200" name="Picture 8" descr="edit3"/>
          <p:cNvPicPr>
            <a:picLocks noChangeAspect="1" noChangeArrowheads="1"/>
          </p:cNvPicPr>
          <p:nvPr/>
        </p:nvPicPr>
        <p:blipFill>
          <a:blip r:embed="rId4" cstate="print"/>
          <a:srcRect/>
          <a:stretch>
            <a:fillRect/>
          </a:stretch>
        </p:blipFill>
        <p:spPr bwMode="auto">
          <a:xfrm>
            <a:off x="6788150" y="2708275"/>
            <a:ext cx="592138" cy="1801813"/>
          </a:xfrm>
          <a:prstGeom prst="rect">
            <a:avLst/>
          </a:prstGeom>
          <a:noFill/>
        </p:spPr>
      </p:pic>
      <p:pic>
        <p:nvPicPr>
          <p:cNvPr id="8202" name="Picture 10" descr="edit8"/>
          <p:cNvPicPr>
            <a:picLocks noChangeAspect="1" noChangeArrowheads="1"/>
          </p:cNvPicPr>
          <p:nvPr/>
        </p:nvPicPr>
        <p:blipFill>
          <a:blip r:embed="rId5" cstate="print"/>
          <a:srcRect/>
          <a:stretch>
            <a:fillRect/>
          </a:stretch>
        </p:blipFill>
        <p:spPr bwMode="auto">
          <a:xfrm>
            <a:off x="4356100" y="2205038"/>
            <a:ext cx="669925" cy="1958975"/>
          </a:xfrm>
          <a:prstGeom prst="rect">
            <a:avLst/>
          </a:prstGeom>
          <a:noFill/>
        </p:spPr>
      </p:pic>
      <p:pic>
        <p:nvPicPr>
          <p:cNvPr id="8203" name="Picture 11" descr="edit11"/>
          <p:cNvPicPr>
            <a:picLocks noChangeAspect="1" noChangeArrowheads="1"/>
          </p:cNvPicPr>
          <p:nvPr/>
        </p:nvPicPr>
        <p:blipFill>
          <a:blip r:embed="rId6" cstate="print"/>
          <a:srcRect/>
          <a:stretch>
            <a:fillRect/>
          </a:stretch>
        </p:blipFill>
        <p:spPr bwMode="auto">
          <a:xfrm>
            <a:off x="6156325" y="2636838"/>
            <a:ext cx="650875" cy="1989137"/>
          </a:xfrm>
          <a:prstGeom prst="rect">
            <a:avLst/>
          </a:prstGeom>
          <a:noFill/>
        </p:spPr>
      </p:pic>
      <p:pic>
        <p:nvPicPr>
          <p:cNvPr id="8205" name="Picture 13" descr="EDIT15"/>
          <p:cNvPicPr>
            <a:picLocks noChangeAspect="1" noChangeArrowheads="1"/>
          </p:cNvPicPr>
          <p:nvPr/>
        </p:nvPicPr>
        <p:blipFill>
          <a:blip r:embed="rId7" cstate="print"/>
          <a:srcRect/>
          <a:stretch>
            <a:fillRect/>
          </a:stretch>
        </p:blipFill>
        <p:spPr bwMode="auto">
          <a:xfrm>
            <a:off x="3914775" y="2420938"/>
            <a:ext cx="728663" cy="2063750"/>
          </a:xfrm>
          <a:prstGeom prst="rect">
            <a:avLst/>
          </a:prstGeom>
          <a:noFill/>
        </p:spPr>
      </p:pic>
      <p:pic>
        <p:nvPicPr>
          <p:cNvPr id="8206" name="Picture 14" descr="edit16"/>
          <p:cNvPicPr>
            <a:picLocks noChangeAspect="1" noChangeArrowheads="1"/>
          </p:cNvPicPr>
          <p:nvPr/>
        </p:nvPicPr>
        <p:blipFill>
          <a:blip r:embed="rId8" cstate="print"/>
          <a:srcRect/>
          <a:stretch>
            <a:fillRect/>
          </a:stretch>
        </p:blipFill>
        <p:spPr bwMode="auto">
          <a:xfrm>
            <a:off x="7092950" y="2420938"/>
            <a:ext cx="803275" cy="2160587"/>
          </a:xfrm>
          <a:prstGeom prst="rect">
            <a:avLst/>
          </a:prstGeom>
          <a:noFill/>
        </p:spPr>
      </p:pic>
      <p:sp>
        <p:nvSpPr>
          <p:cNvPr id="8207" name="Rectangle 15"/>
          <p:cNvSpPr>
            <a:spLocks noChangeArrowheads="1"/>
          </p:cNvSpPr>
          <p:nvPr/>
        </p:nvSpPr>
        <p:spPr bwMode="auto">
          <a:xfrm>
            <a:off x="3851275" y="1196975"/>
            <a:ext cx="4321175" cy="792163"/>
          </a:xfrm>
          <a:prstGeom prst="rect">
            <a:avLst/>
          </a:prstGeom>
          <a:solidFill>
            <a:srgbClr val="FFFF00"/>
          </a:solidFill>
          <a:ln w="38100">
            <a:solidFill>
              <a:schemeClr val="tx1"/>
            </a:solidFill>
            <a:miter lim="800000"/>
            <a:headEnd/>
            <a:tailEnd/>
          </a:ln>
          <a:effectLst/>
        </p:spPr>
        <p:txBody>
          <a:bodyPr wrap="none" anchor="ctr"/>
          <a:lstStyle/>
          <a:p>
            <a:endParaRPr lang="en-GB"/>
          </a:p>
        </p:txBody>
      </p:sp>
      <p:sp>
        <p:nvSpPr>
          <p:cNvPr id="8208" name="WordArt 16"/>
          <p:cNvSpPr>
            <a:spLocks noChangeArrowheads="1" noChangeShapeType="1" noTextEdit="1"/>
          </p:cNvSpPr>
          <p:nvPr/>
        </p:nvSpPr>
        <p:spPr bwMode="auto">
          <a:xfrm>
            <a:off x="4140200" y="1557338"/>
            <a:ext cx="3752850" cy="647700"/>
          </a:xfrm>
          <a:prstGeom prst="rect">
            <a:avLst/>
          </a:prstGeom>
        </p:spPr>
        <p:txBody>
          <a:bodyPr spcFirstLastPara="1" wrap="none" fromWordArt="1">
            <a:prstTxWarp prst="textArchUp">
              <a:avLst>
                <a:gd name="adj" fmla="val 10800000"/>
              </a:avLst>
            </a:prstTxWarp>
          </a:bodyPr>
          <a:lstStyle/>
          <a:p>
            <a:pPr algn="ctr"/>
            <a:r>
              <a:rPr lang="en-GB" sz="2800" kern="10" dirty="0">
                <a:ln w="9525">
                  <a:solidFill>
                    <a:srgbClr val="0000FF"/>
                  </a:solidFill>
                  <a:round/>
                  <a:headEnd/>
                  <a:tailEnd/>
                </a:ln>
                <a:solidFill>
                  <a:srgbClr val="FF0000"/>
                </a:solidFill>
                <a:latin typeface="Comic Sans MS" panose="030F0702030302020204" pitchFamily="66" charset="0"/>
              </a:rPr>
              <a:t>Common Room</a:t>
            </a:r>
          </a:p>
        </p:txBody>
      </p:sp>
      <p:pic>
        <p:nvPicPr>
          <p:cNvPr id="8204" name="Picture 12" descr="edit17"/>
          <p:cNvPicPr>
            <a:picLocks noChangeAspect="1" noChangeArrowheads="1"/>
          </p:cNvPicPr>
          <p:nvPr/>
        </p:nvPicPr>
        <p:blipFill>
          <a:blip r:embed="rId9" cstate="print"/>
          <a:srcRect/>
          <a:stretch>
            <a:fillRect/>
          </a:stretch>
        </p:blipFill>
        <p:spPr bwMode="auto">
          <a:xfrm>
            <a:off x="5076825" y="2492375"/>
            <a:ext cx="685800" cy="1989138"/>
          </a:xfrm>
          <a:prstGeom prst="rect">
            <a:avLst/>
          </a:prstGeom>
          <a:noFill/>
        </p:spPr>
      </p:pic>
      <p:pic>
        <p:nvPicPr>
          <p:cNvPr id="8212" name="Picture 20" descr="http://mariamontessori.com/mm/wp-content/uploads/2010/02/geek2.jpg"/>
          <p:cNvPicPr>
            <a:picLocks noChangeAspect="1" noChangeArrowheads="1"/>
          </p:cNvPicPr>
          <p:nvPr/>
        </p:nvPicPr>
        <p:blipFill>
          <a:blip r:embed="rId10" cstate="print"/>
          <a:srcRect/>
          <a:stretch>
            <a:fillRect/>
          </a:stretch>
        </p:blipFill>
        <p:spPr bwMode="auto">
          <a:xfrm>
            <a:off x="353786" y="1555672"/>
            <a:ext cx="1779814" cy="2827642"/>
          </a:xfrm>
          <a:prstGeom prst="rect">
            <a:avLst/>
          </a:prstGeom>
          <a:noFill/>
        </p:spPr>
      </p:pic>
      <p:sp>
        <p:nvSpPr>
          <p:cNvPr id="8209" name="AutoShape 17"/>
          <p:cNvSpPr>
            <a:spLocks noChangeArrowheads="1"/>
          </p:cNvSpPr>
          <p:nvPr/>
        </p:nvSpPr>
        <p:spPr bwMode="auto">
          <a:xfrm>
            <a:off x="2414815" y="1602014"/>
            <a:ext cx="1270000" cy="977900"/>
          </a:xfrm>
          <a:prstGeom prst="wedgeRoundRectCallout">
            <a:avLst>
              <a:gd name="adj1" fmla="val -108750"/>
              <a:gd name="adj2" fmla="val 75720"/>
              <a:gd name="adj3" fmla="val 16667"/>
            </a:avLst>
          </a:prstGeom>
          <a:solidFill>
            <a:schemeClr val="bg1"/>
          </a:solidFill>
          <a:ln w="9525">
            <a:solidFill>
              <a:schemeClr val="tx1"/>
            </a:solidFill>
            <a:miter lim="800000"/>
            <a:headEnd/>
            <a:tailEnd/>
          </a:ln>
          <a:effectLst/>
        </p:spPr>
        <p:txBody>
          <a:bodyPr/>
          <a:lstStyle/>
          <a:p>
            <a:pPr algn="ctr"/>
            <a:r>
              <a:rPr lang="en-GB" sz="1600" dirty="0">
                <a:solidFill>
                  <a:schemeClr val="tx1"/>
                </a:solidFill>
                <a:latin typeface="Comic Sans MS" panose="030F0702030302020204" pitchFamily="66" charset="0"/>
              </a:rPr>
              <a:t>Want to be in my study?</a:t>
            </a:r>
            <a:endParaRPr lang="en-US" sz="1600" dirty="0">
              <a:solidFill>
                <a:schemeClr val="tx1"/>
              </a:solidFill>
              <a:latin typeface="Comic Sans MS" panose="030F0702030302020204" pitchFamily="66" charset="0"/>
            </a:endParaRPr>
          </a:p>
        </p:txBody>
      </p:sp>
      <p:grpSp>
        <p:nvGrpSpPr>
          <p:cNvPr id="16" name="Group 12"/>
          <p:cNvGrpSpPr>
            <a:grpSpLocks/>
          </p:cNvGrpSpPr>
          <p:nvPr/>
        </p:nvGrpSpPr>
        <p:grpSpPr bwMode="auto">
          <a:xfrm>
            <a:off x="1827213" y="3357563"/>
            <a:ext cx="2087562" cy="1223962"/>
            <a:chOff x="1619672" y="3284984"/>
            <a:chExt cx="2088232" cy="1224136"/>
          </a:xfrm>
        </p:grpSpPr>
        <p:pic>
          <p:nvPicPr>
            <p:cNvPr id="17" name="Picture 2"/>
            <p:cNvPicPr>
              <a:picLocks noChangeAspect="1" noChangeArrowheads="1"/>
            </p:cNvPicPr>
            <p:nvPr/>
          </p:nvPicPr>
          <p:blipFill>
            <a:blip r:embed="rId11" cstate="print"/>
            <a:srcRect l="52206" t="67786" r="36678" b="12677"/>
            <a:stretch>
              <a:fillRect/>
            </a:stretch>
          </p:blipFill>
          <p:spPr bwMode="auto">
            <a:xfrm rot="5400000">
              <a:off x="2231740" y="3032956"/>
              <a:ext cx="864096" cy="2088232"/>
            </a:xfrm>
            <a:prstGeom prst="rect">
              <a:avLst/>
            </a:prstGeom>
            <a:noFill/>
            <a:ln w="9525">
              <a:noFill/>
              <a:miter lim="800000"/>
              <a:headEnd/>
              <a:tailEnd/>
            </a:ln>
          </p:spPr>
        </p:pic>
        <p:sp>
          <p:nvSpPr>
            <p:cNvPr id="18" name="TextBox 9"/>
            <p:cNvSpPr txBox="1">
              <a:spLocks noChangeArrowheads="1"/>
            </p:cNvSpPr>
            <p:nvPr/>
          </p:nvSpPr>
          <p:spPr bwMode="auto">
            <a:xfrm>
              <a:off x="1619672" y="3284984"/>
              <a:ext cx="2016224" cy="338602"/>
            </a:xfrm>
            <a:prstGeom prst="rect">
              <a:avLst/>
            </a:prstGeom>
            <a:noFill/>
            <a:ln w="9525">
              <a:noFill/>
              <a:miter lim="800000"/>
              <a:headEnd/>
              <a:tailEnd/>
            </a:ln>
          </p:spPr>
          <p:txBody>
            <a:bodyPr>
              <a:spAutoFit/>
            </a:bodyPr>
            <a:lstStyle/>
            <a:p>
              <a:pPr algn="ctr"/>
              <a:r>
                <a:rPr lang="en-GB" sz="1600" b="1" dirty="0">
                  <a:solidFill>
                    <a:srgbClr val="FFC000"/>
                  </a:solidFill>
                  <a:latin typeface="Comic Sans MS" pitchFamily="66" charset="0"/>
                </a:rPr>
                <a:t>ACCELERATING</a:t>
              </a: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Arial Rounded MT Bold"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Arial Rounded MT Bold"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1664</Words>
  <Application>Microsoft Office PowerPoint</Application>
  <PresentationFormat>On-screen Show (4:3)</PresentationFormat>
  <Paragraphs>177</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Sampling</vt:lpstr>
      <vt:lpstr>PowerPoint Presentation</vt:lpstr>
      <vt:lpstr>Which one of these questions represents how you would eat the smarties?</vt:lpstr>
      <vt:lpstr>PowerPoint Presentation</vt:lpstr>
      <vt:lpstr>Sampling</vt:lpstr>
      <vt:lpstr>PowerPoint Presentation</vt:lpstr>
      <vt:lpstr>Why do we need sampling?</vt:lpstr>
      <vt:lpstr>PowerPoint Presentation</vt:lpstr>
      <vt:lpstr>Identify the strengths and weaknesses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Checking your understanding of samples and sampling methods </vt:lpstr>
      <vt:lpstr>PowerPoint Presentation</vt:lpstr>
    </vt:vector>
  </TitlesOfParts>
  <Company>NDSFC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Notre Dame Catholic Sixth Form College</dc:creator>
  <cp:lastModifiedBy>Suzanna Lloyd</cp:lastModifiedBy>
  <cp:revision>43</cp:revision>
  <dcterms:created xsi:type="dcterms:W3CDTF">2008-06-23T09:31:06Z</dcterms:created>
  <dcterms:modified xsi:type="dcterms:W3CDTF">2015-10-08T09:17:43Z</dcterms:modified>
</cp:coreProperties>
</file>